
<file path=[Content_Types].xml><?xml version="1.0" encoding="utf-8"?>
<Types xmlns="http://schemas.openxmlformats.org/package/2006/content-types">
  <Override PartName="/ppt/slides/slide18.xml" ContentType="application/vnd.openxmlformats-officedocument.presentationml.slide+xml"/>
  <Override PartName="/ppt/diagrams/drawing2.xml" ContentType="application/vnd.ms-office.drawingml.diagramDrawing+xml"/>
  <Override PartName="/ppt/slides/slide9.xml" ContentType="application/vnd.openxmlformats-officedocument.presentationml.slide+xml"/>
  <Override PartName="/ppt/diagrams/data2.xml" ContentType="application/vnd.openxmlformats-officedocument.drawingml.diagramData+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diagrams/layout4.xml" ContentType="application/vnd.openxmlformats-officedocument.drawingml.diagramLayout+xml"/>
  <Override PartName="/ppt/diagrams/quickStyle4.xml" ContentType="application/vnd.openxmlformats-officedocument.drawingml.diagramStyl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diagrams/drawing3.xml" ContentType="application/vnd.ms-office.drawingml.diagramDrawing+xml"/>
  <Override PartName="/ppt/tableStyles.xml" ContentType="application/vnd.openxmlformats-officedocument.presentationml.tableStyles+xml"/>
  <Override PartName="/ppt/diagrams/data3.xml" ContentType="application/vnd.openxmlformats-officedocument.drawingml.diagramData+xml"/>
  <Override PartName="/ppt/slides/slide15.xml" ContentType="application/vnd.openxmlformats-officedocument.presentationml.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23.xml" ContentType="application/vnd.openxmlformats-officedocument.presentationml.slide+xml"/>
  <Override PartName="/ppt/diagrams/layout1.xml" ContentType="application/vnd.openxmlformats-officedocument.drawingml.diagramLayout+xml"/>
  <Override PartName="/ppt/diagrams/drawing4.xml" ContentType="application/vnd.ms-office.drawingml.diagramDrawing+xml"/>
  <Override PartName="/ppt/diagrams/data4.xml" ContentType="application/vnd.openxmlformats-officedocument.drawingml.diagramData+xml"/>
  <Override PartName="/ppt/slides/slide16.xml" ContentType="application/vnd.openxmlformats-officedocument.presentationml.slide+xml"/>
  <Override PartName="/ppt/slides/slide7.xml" ContentType="application/vnd.openxmlformats-officedocument.presentationml.slide+xml"/>
  <Override PartName="/ppt/diagrams/colors3.xml" ContentType="application/vnd.openxmlformats-officedocument.drawingml.diagramColors+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diagrams/layout2.xml" ContentType="application/vnd.openxmlformats-officedocument.drawingml.diagramLayout+xml"/>
  <Override PartName="/ppt/slideLayouts/slideLayout3.xml" ContentType="application/vnd.openxmlformats-officedocument.presentationml.slideLayout+xml"/>
  <Override PartName="/ppt/diagrams/quickStyle2.xml" ContentType="application/vnd.openxmlformats-officedocument.drawingml.diagramStyle+xml"/>
  <Override PartName="/ppt/slides/slide24.xml" ContentType="application/vnd.openxmlformats-officedocument.presentationml.slide+xml"/>
  <Override PartName="/ppt/slides/slide20.xml" ContentType="application/vnd.openxmlformats-officedocument.presentationml.slide+xml"/>
  <Override PartName="/ppt/diagrams/drawing1.xml" ContentType="application/vnd.ms-office.drawingml.diagramDrawing+xml"/>
  <Override PartName="/ppt/slides/slide17.xml" ContentType="application/vnd.openxmlformats-officedocument.presentationml.slide+xml"/>
  <Override PartName="/ppt/slides/slide8.xml" ContentType="application/vnd.openxmlformats-officedocument.presentationml.slide+xml"/>
  <Override PartName="/ppt/diagrams/data1.xml" ContentType="application/vnd.openxmlformats-officedocument.drawingml.diagramData+xml"/>
  <Override PartName="/ppt/diagrams/colors4.xml" ContentType="application/vnd.openxmlformats-officedocument.drawingml.diagramColors+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diagrams/layout3.xml" ContentType="application/vnd.openxmlformats-officedocument.drawingml.diagramLayout+xml"/>
  <Override PartName="/ppt/slideLayouts/slideLayout4.xml" ContentType="application/vnd.openxmlformats-officedocument.presentationml.slideLayout+xml"/>
  <Override PartName="/ppt/diagrams/quickStyle3.xml" ContentType="application/vnd.openxmlformats-officedocument.drawingml.diagramStyl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68" r:id="rId1"/>
  </p:sldMasterIdLst>
  <p:sldIdLst>
    <p:sldId id="265" r:id="rId2"/>
    <p:sldId id="266" r:id="rId3"/>
    <p:sldId id="268" r:id="rId4"/>
    <p:sldId id="267" r:id="rId5"/>
    <p:sldId id="278" r:id="rId6"/>
    <p:sldId id="257" r:id="rId7"/>
    <p:sldId id="270" r:id="rId8"/>
    <p:sldId id="269" r:id="rId9"/>
    <p:sldId id="261" r:id="rId10"/>
    <p:sldId id="276" r:id="rId11"/>
    <p:sldId id="277" r:id="rId12"/>
    <p:sldId id="271" r:id="rId13"/>
    <p:sldId id="259" r:id="rId14"/>
    <p:sldId id="274" r:id="rId15"/>
    <p:sldId id="262" r:id="rId16"/>
    <p:sldId id="273" r:id="rId17"/>
    <p:sldId id="258" r:id="rId18"/>
    <p:sldId id="275" r:id="rId19"/>
    <p:sldId id="279" r:id="rId20"/>
    <p:sldId id="280" r:id="rId21"/>
    <p:sldId id="281" r:id="rId22"/>
    <p:sldId id="282" r:id="rId23"/>
    <p:sldId id="263" r:id="rId24"/>
    <p:sldId id="264" r:id="rId2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32" d="100"/>
          <a:sy n="132" d="100"/>
        </p:scale>
        <p:origin x="-10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726CA4-9F3D-F74A-8293-8499AB9FDA11}"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en-US"/>
        </a:p>
      </dgm:t>
    </dgm:pt>
    <dgm:pt modelId="{9C145E4C-F7D8-BB4F-99C6-B7A30FDBB9C1}">
      <dgm:prSet phldrT="[Text]"/>
      <dgm:spPr/>
      <dgm:t>
        <a:bodyPr/>
        <a:lstStyle/>
        <a:p>
          <a:r>
            <a:rPr lang="en-US" dirty="0" smtClean="0">
              <a:latin typeface="+mj-lt"/>
            </a:rPr>
            <a:t>1</a:t>
          </a:r>
          <a:endParaRPr lang="en-US" dirty="0">
            <a:latin typeface="+mj-lt"/>
          </a:endParaRPr>
        </a:p>
      </dgm:t>
    </dgm:pt>
    <dgm:pt modelId="{42058CB2-1E73-514F-AD11-1C9736FC79BD}" type="parTrans" cxnId="{C52853D3-5101-B14A-B7C2-1653974F0189}">
      <dgm:prSet/>
      <dgm:spPr/>
      <dgm:t>
        <a:bodyPr/>
        <a:lstStyle/>
        <a:p>
          <a:endParaRPr lang="en-US"/>
        </a:p>
      </dgm:t>
    </dgm:pt>
    <dgm:pt modelId="{D34E11B6-5153-5743-9FBD-09B322EEEAFE}" type="sibTrans" cxnId="{C52853D3-5101-B14A-B7C2-1653974F0189}">
      <dgm:prSet/>
      <dgm:spPr/>
      <dgm:t>
        <a:bodyPr/>
        <a:lstStyle/>
        <a:p>
          <a:endParaRPr lang="en-US"/>
        </a:p>
      </dgm:t>
    </dgm:pt>
    <dgm:pt modelId="{170FC05B-C512-104B-8A96-117176F22537}">
      <dgm:prSet phldrT="[Text]" custT="1"/>
      <dgm:spPr/>
      <dgm:t>
        <a:bodyPr/>
        <a:lstStyle/>
        <a:p>
          <a:r>
            <a:rPr lang="en-US" sz="1900" dirty="0" smtClean="0">
              <a:latin typeface="+mj-lt"/>
            </a:rPr>
            <a:t>Centering instruction on high expectation for student achievement</a:t>
          </a:r>
          <a:endParaRPr lang="en-US" sz="1900" dirty="0">
            <a:latin typeface="+mj-lt"/>
          </a:endParaRPr>
        </a:p>
      </dgm:t>
    </dgm:pt>
    <dgm:pt modelId="{1BCCFAFE-B7CE-B04C-97FE-05D71FA8C93A}" type="parTrans" cxnId="{9614F2FB-FEFA-FD4A-BE55-0C5287D7D23F}">
      <dgm:prSet/>
      <dgm:spPr/>
      <dgm:t>
        <a:bodyPr/>
        <a:lstStyle/>
        <a:p>
          <a:endParaRPr lang="en-US"/>
        </a:p>
      </dgm:t>
    </dgm:pt>
    <dgm:pt modelId="{7DCA88FB-3CFC-C646-93BA-44FA48725CE6}" type="sibTrans" cxnId="{9614F2FB-FEFA-FD4A-BE55-0C5287D7D23F}">
      <dgm:prSet/>
      <dgm:spPr/>
      <dgm:t>
        <a:bodyPr/>
        <a:lstStyle/>
        <a:p>
          <a:endParaRPr lang="en-US"/>
        </a:p>
      </dgm:t>
    </dgm:pt>
    <dgm:pt modelId="{EA9EC0A0-47AC-2C45-B909-BF410088CCBC}">
      <dgm:prSet phldrT="[Text]"/>
      <dgm:spPr/>
      <dgm:t>
        <a:bodyPr/>
        <a:lstStyle/>
        <a:p>
          <a:r>
            <a:rPr lang="en-US" dirty="0" smtClean="0">
              <a:latin typeface="+mj-lt"/>
            </a:rPr>
            <a:t>2</a:t>
          </a:r>
          <a:endParaRPr lang="en-US" dirty="0">
            <a:latin typeface="+mj-lt"/>
          </a:endParaRPr>
        </a:p>
      </dgm:t>
    </dgm:pt>
    <dgm:pt modelId="{BF38A614-2ABB-CB49-B369-07A651594050}" type="parTrans" cxnId="{980AC5C0-D7DF-064B-AF3F-500C82B294FB}">
      <dgm:prSet/>
      <dgm:spPr/>
      <dgm:t>
        <a:bodyPr/>
        <a:lstStyle/>
        <a:p>
          <a:endParaRPr lang="en-US"/>
        </a:p>
      </dgm:t>
    </dgm:pt>
    <dgm:pt modelId="{DC7D9782-D574-0048-A714-4C2E4A437587}" type="sibTrans" cxnId="{980AC5C0-D7DF-064B-AF3F-500C82B294FB}">
      <dgm:prSet/>
      <dgm:spPr/>
      <dgm:t>
        <a:bodyPr/>
        <a:lstStyle/>
        <a:p>
          <a:endParaRPr lang="en-US"/>
        </a:p>
      </dgm:t>
    </dgm:pt>
    <dgm:pt modelId="{9A0E5C82-4F97-484B-8AFB-E70554F3797A}">
      <dgm:prSet phldrT="[Text]" custT="1"/>
      <dgm:spPr/>
      <dgm:t>
        <a:bodyPr/>
        <a:lstStyle/>
        <a:p>
          <a:r>
            <a:rPr lang="en-US" sz="1900" dirty="0" smtClean="0">
              <a:latin typeface="+mj-lt"/>
            </a:rPr>
            <a:t>Demonstrating effective teaching practices</a:t>
          </a:r>
          <a:endParaRPr lang="en-US" sz="1900" dirty="0">
            <a:latin typeface="+mj-lt"/>
          </a:endParaRPr>
        </a:p>
      </dgm:t>
    </dgm:pt>
    <dgm:pt modelId="{486BB02C-F0AC-0D4E-9F16-28606CE371C0}" type="parTrans" cxnId="{E6AE234C-6130-594B-8DD5-6419CCF88B48}">
      <dgm:prSet/>
      <dgm:spPr/>
      <dgm:t>
        <a:bodyPr/>
        <a:lstStyle/>
        <a:p>
          <a:endParaRPr lang="en-US"/>
        </a:p>
      </dgm:t>
    </dgm:pt>
    <dgm:pt modelId="{1E9F45CD-0EAE-F44F-BC07-F1573AE1CE4D}" type="sibTrans" cxnId="{E6AE234C-6130-594B-8DD5-6419CCF88B48}">
      <dgm:prSet/>
      <dgm:spPr/>
      <dgm:t>
        <a:bodyPr/>
        <a:lstStyle/>
        <a:p>
          <a:endParaRPr lang="en-US"/>
        </a:p>
      </dgm:t>
    </dgm:pt>
    <dgm:pt modelId="{883E15EA-6C92-2D46-BFF4-10DCAF5A0DDE}">
      <dgm:prSet phldrT="[Text]"/>
      <dgm:spPr/>
      <dgm:t>
        <a:bodyPr/>
        <a:lstStyle/>
        <a:p>
          <a:r>
            <a:rPr lang="en-US" dirty="0" smtClean="0">
              <a:latin typeface="+mj-lt"/>
            </a:rPr>
            <a:t>3</a:t>
          </a:r>
          <a:endParaRPr lang="en-US" dirty="0">
            <a:latin typeface="+mj-lt"/>
          </a:endParaRPr>
        </a:p>
      </dgm:t>
    </dgm:pt>
    <dgm:pt modelId="{DE779466-CEC3-3C43-809D-BC0761738BBB}" type="parTrans" cxnId="{814416A0-E6D7-EE42-BB20-C6A14E6D0EBF}">
      <dgm:prSet/>
      <dgm:spPr/>
      <dgm:t>
        <a:bodyPr/>
        <a:lstStyle/>
        <a:p>
          <a:endParaRPr lang="en-US"/>
        </a:p>
      </dgm:t>
    </dgm:pt>
    <dgm:pt modelId="{73D8E3B5-BB1D-E842-A699-F2C7ED8ABAD0}" type="sibTrans" cxnId="{814416A0-E6D7-EE42-BB20-C6A14E6D0EBF}">
      <dgm:prSet/>
      <dgm:spPr/>
      <dgm:t>
        <a:bodyPr/>
        <a:lstStyle/>
        <a:p>
          <a:endParaRPr lang="en-US"/>
        </a:p>
      </dgm:t>
    </dgm:pt>
    <dgm:pt modelId="{0E2D050A-1969-BA4A-A78E-054356C2B276}">
      <dgm:prSet phldrT="[Text]" custT="1"/>
      <dgm:spPr/>
      <dgm:t>
        <a:bodyPr/>
        <a:lstStyle/>
        <a:p>
          <a:r>
            <a:rPr lang="en-US" sz="1900" dirty="0" smtClean="0">
              <a:latin typeface="+mj-lt"/>
            </a:rPr>
            <a:t>Recognizing individual student learning needs and developing strategies to address those needs</a:t>
          </a:r>
          <a:endParaRPr lang="en-US" sz="1900" dirty="0">
            <a:latin typeface="+mj-lt"/>
          </a:endParaRPr>
        </a:p>
      </dgm:t>
    </dgm:pt>
    <dgm:pt modelId="{491F0115-F3DC-5049-98AF-1B96385A1DF3}" type="parTrans" cxnId="{CB95C27B-464C-2A42-8D19-B6654E98A4B1}">
      <dgm:prSet/>
      <dgm:spPr/>
      <dgm:t>
        <a:bodyPr/>
        <a:lstStyle/>
        <a:p>
          <a:endParaRPr lang="en-US"/>
        </a:p>
      </dgm:t>
    </dgm:pt>
    <dgm:pt modelId="{96DC166B-C5F5-454C-BB0C-E9926C013604}" type="sibTrans" cxnId="{CB95C27B-464C-2A42-8D19-B6654E98A4B1}">
      <dgm:prSet/>
      <dgm:spPr/>
      <dgm:t>
        <a:bodyPr/>
        <a:lstStyle/>
        <a:p>
          <a:endParaRPr lang="en-US"/>
        </a:p>
      </dgm:t>
    </dgm:pt>
    <dgm:pt modelId="{6BB803CF-73F7-6C45-8F97-0910A6A36957}">
      <dgm:prSet phldrT="[Text]"/>
      <dgm:spPr/>
      <dgm:t>
        <a:bodyPr/>
        <a:lstStyle/>
        <a:p>
          <a:r>
            <a:rPr lang="en-US" dirty="0" smtClean="0"/>
            <a:t>4</a:t>
          </a:r>
          <a:endParaRPr lang="en-US" dirty="0"/>
        </a:p>
      </dgm:t>
    </dgm:pt>
    <dgm:pt modelId="{6F6711B6-AC47-6F4B-B285-890D955B57F0}" type="parTrans" cxnId="{7F00A4F6-5DB0-0E47-9C8F-72712823EEEA}">
      <dgm:prSet/>
      <dgm:spPr/>
      <dgm:t>
        <a:bodyPr/>
        <a:lstStyle/>
        <a:p>
          <a:endParaRPr lang="en-US"/>
        </a:p>
      </dgm:t>
    </dgm:pt>
    <dgm:pt modelId="{BFF649D2-4895-AB4B-8F21-70A70AEB4F1B}" type="sibTrans" cxnId="{7F00A4F6-5DB0-0E47-9C8F-72712823EEEA}">
      <dgm:prSet/>
      <dgm:spPr/>
      <dgm:t>
        <a:bodyPr/>
        <a:lstStyle/>
        <a:p>
          <a:endParaRPr lang="en-US"/>
        </a:p>
      </dgm:t>
    </dgm:pt>
    <dgm:pt modelId="{DF1E52B0-41FB-8548-AC32-D4948CE3E60D}">
      <dgm:prSet custT="1"/>
      <dgm:spPr/>
      <dgm:t>
        <a:bodyPr/>
        <a:lstStyle/>
        <a:p>
          <a:r>
            <a:rPr lang="en-US" sz="1900" dirty="0" smtClean="0">
              <a:latin typeface="+mj-lt"/>
            </a:rPr>
            <a:t>Providing clear and intentional focus on subject matter content and curriculum.</a:t>
          </a:r>
          <a:endParaRPr lang="en-US" sz="1900" dirty="0">
            <a:latin typeface="+mj-lt"/>
          </a:endParaRPr>
        </a:p>
      </dgm:t>
    </dgm:pt>
    <dgm:pt modelId="{20C87F2F-D81E-2344-9A29-A511797D2099}" type="parTrans" cxnId="{3D164169-53A0-A649-9FA7-BB036A2AAA10}">
      <dgm:prSet/>
      <dgm:spPr/>
      <dgm:t>
        <a:bodyPr/>
        <a:lstStyle/>
        <a:p>
          <a:endParaRPr lang="en-US"/>
        </a:p>
      </dgm:t>
    </dgm:pt>
    <dgm:pt modelId="{50B8D35F-0372-9646-B09B-7379B88E0F7D}" type="sibTrans" cxnId="{3D164169-53A0-A649-9FA7-BB036A2AAA10}">
      <dgm:prSet/>
      <dgm:spPr/>
      <dgm:t>
        <a:bodyPr/>
        <a:lstStyle/>
        <a:p>
          <a:endParaRPr lang="en-US"/>
        </a:p>
      </dgm:t>
    </dgm:pt>
    <dgm:pt modelId="{FF2B7ECB-9679-1742-8778-8AF16A252807}" type="pres">
      <dgm:prSet presAssocID="{07726CA4-9F3D-F74A-8293-8499AB9FDA11}" presName="linearFlow" presStyleCnt="0">
        <dgm:presLayoutVars>
          <dgm:dir/>
          <dgm:animLvl val="lvl"/>
          <dgm:resizeHandles val="exact"/>
        </dgm:presLayoutVars>
      </dgm:prSet>
      <dgm:spPr/>
      <dgm:t>
        <a:bodyPr/>
        <a:lstStyle/>
        <a:p>
          <a:endParaRPr lang="en-US"/>
        </a:p>
      </dgm:t>
    </dgm:pt>
    <dgm:pt modelId="{25843CD1-2A58-E141-BF86-0FEB344C8966}" type="pres">
      <dgm:prSet presAssocID="{9C145E4C-F7D8-BB4F-99C6-B7A30FDBB9C1}" presName="composite" presStyleCnt="0"/>
      <dgm:spPr/>
    </dgm:pt>
    <dgm:pt modelId="{74C98EE6-0F8A-6E47-A029-05C9A30B2FFC}" type="pres">
      <dgm:prSet presAssocID="{9C145E4C-F7D8-BB4F-99C6-B7A30FDBB9C1}" presName="parentText" presStyleLbl="alignNode1" presStyleIdx="0" presStyleCnt="4">
        <dgm:presLayoutVars>
          <dgm:chMax val="1"/>
          <dgm:bulletEnabled val="1"/>
        </dgm:presLayoutVars>
      </dgm:prSet>
      <dgm:spPr/>
      <dgm:t>
        <a:bodyPr/>
        <a:lstStyle/>
        <a:p>
          <a:endParaRPr lang="en-US"/>
        </a:p>
      </dgm:t>
    </dgm:pt>
    <dgm:pt modelId="{757C011C-A5B1-274A-BB4E-F6652F870AFE}" type="pres">
      <dgm:prSet presAssocID="{9C145E4C-F7D8-BB4F-99C6-B7A30FDBB9C1}" presName="descendantText" presStyleLbl="alignAcc1" presStyleIdx="0" presStyleCnt="4">
        <dgm:presLayoutVars>
          <dgm:bulletEnabled val="1"/>
        </dgm:presLayoutVars>
      </dgm:prSet>
      <dgm:spPr/>
      <dgm:t>
        <a:bodyPr/>
        <a:lstStyle/>
        <a:p>
          <a:endParaRPr lang="en-US"/>
        </a:p>
      </dgm:t>
    </dgm:pt>
    <dgm:pt modelId="{BF563DE5-EBB4-6544-8870-8EF45F90F530}" type="pres">
      <dgm:prSet presAssocID="{D34E11B6-5153-5743-9FBD-09B322EEEAFE}" presName="sp" presStyleCnt="0"/>
      <dgm:spPr/>
    </dgm:pt>
    <dgm:pt modelId="{DD3E239F-B2E1-0149-91E6-97D924301213}" type="pres">
      <dgm:prSet presAssocID="{EA9EC0A0-47AC-2C45-B909-BF410088CCBC}" presName="composite" presStyleCnt="0"/>
      <dgm:spPr/>
    </dgm:pt>
    <dgm:pt modelId="{29E1CB03-79BF-EA45-B4A5-EFFF53B4A2A3}" type="pres">
      <dgm:prSet presAssocID="{EA9EC0A0-47AC-2C45-B909-BF410088CCBC}" presName="parentText" presStyleLbl="alignNode1" presStyleIdx="1" presStyleCnt="4">
        <dgm:presLayoutVars>
          <dgm:chMax val="1"/>
          <dgm:bulletEnabled val="1"/>
        </dgm:presLayoutVars>
      </dgm:prSet>
      <dgm:spPr/>
      <dgm:t>
        <a:bodyPr/>
        <a:lstStyle/>
        <a:p>
          <a:endParaRPr lang="en-US"/>
        </a:p>
      </dgm:t>
    </dgm:pt>
    <dgm:pt modelId="{FDCF7BAA-6E53-3949-AF63-8B1A724619E3}" type="pres">
      <dgm:prSet presAssocID="{EA9EC0A0-47AC-2C45-B909-BF410088CCBC}" presName="descendantText" presStyleLbl="alignAcc1" presStyleIdx="1" presStyleCnt="4" custLinFactNeighborX="0" custLinFactNeighborY="3357">
        <dgm:presLayoutVars>
          <dgm:bulletEnabled val="1"/>
        </dgm:presLayoutVars>
      </dgm:prSet>
      <dgm:spPr/>
      <dgm:t>
        <a:bodyPr/>
        <a:lstStyle/>
        <a:p>
          <a:endParaRPr lang="en-US"/>
        </a:p>
      </dgm:t>
    </dgm:pt>
    <dgm:pt modelId="{73447B13-6B0F-894E-B111-2B44E8A42305}" type="pres">
      <dgm:prSet presAssocID="{DC7D9782-D574-0048-A714-4C2E4A437587}" presName="sp" presStyleCnt="0"/>
      <dgm:spPr/>
    </dgm:pt>
    <dgm:pt modelId="{238771C3-D27A-9D43-9B17-B274D715B5A0}" type="pres">
      <dgm:prSet presAssocID="{883E15EA-6C92-2D46-BFF4-10DCAF5A0DDE}" presName="composite" presStyleCnt="0"/>
      <dgm:spPr/>
    </dgm:pt>
    <dgm:pt modelId="{D75D74BB-AB2E-AC41-B196-71A8673252B4}" type="pres">
      <dgm:prSet presAssocID="{883E15EA-6C92-2D46-BFF4-10DCAF5A0DDE}" presName="parentText" presStyleLbl="alignNode1" presStyleIdx="2" presStyleCnt="4">
        <dgm:presLayoutVars>
          <dgm:chMax val="1"/>
          <dgm:bulletEnabled val="1"/>
        </dgm:presLayoutVars>
      </dgm:prSet>
      <dgm:spPr/>
      <dgm:t>
        <a:bodyPr/>
        <a:lstStyle/>
        <a:p>
          <a:endParaRPr lang="en-US"/>
        </a:p>
      </dgm:t>
    </dgm:pt>
    <dgm:pt modelId="{1930BA5F-8D6A-AE4B-A227-46367B3BC790}" type="pres">
      <dgm:prSet presAssocID="{883E15EA-6C92-2D46-BFF4-10DCAF5A0DDE}" presName="descendantText" presStyleLbl="alignAcc1" presStyleIdx="2" presStyleCnt="4">
        <dgm:presLayoutVars>
          <dgm:bulletEnabled val="1"/>
        </dgm:presLayoutVars>
      </dgm:prSet>
      <dgm:spPr/>
      <dgm:t>
        <a:bodyPr/>
        <a:lstStyle/>
        <a:p>
          <a:endParaRPr lang="en-US"/>
        </a:p>
      </dgm:t>
    </dgm:pt>
    <dgm:pt modelId="{7AE35DB3-6C5F-FA4D-88E6-456C3DD23550}" type="pres">
      <dgm:prSet presAssocID="{73D8E3B5-BB1D-E842-A699-F2C7ED8ABAD0}" presName="sp" presStyleCnt="0"/>
      <dgm:spPr/>
    </dgm:pt>
    <dgm:pt modelId="{9E471395-2929-8648-A6EF-4A312541789D}" type="pres">
      <dgm:prSet presAssocID="{6BB803CF-73F7-6C45-8F97-0910A6A36957}" presName="composite" presStyleCnt="0"/>
      <dgm:spPr/>
    </dgm:pt>
    <dgm:pt modelId="{4B140839-4552-064D-B947-A78CED2DBE18}" type="pres">
      <dgm:prSet presAssocID="{6BB803CF-73F7-6C45-8F97-0910A6A36957}" presName="parentText" presStyleLbl="alignNode1" presStyleIdx="3" presStyleCnt="4">
        <dgm:presLayoutVars>
          <dgm:chMax val="1"/>
          <dgm:bulletEnabled val="1"/>
        </dgm:presLayoutVars>
      </dgm:prSet>
      <dgm:spPr/>
      <dgm:t>
        <a:bodyPr/>
        <a:lstStyle/>
        <a:p>
          <a:endParaRPr lang="en-US"/>
        </a:p>
      </dgm:t>
    </dgm:pt>
    <dgm:pt modelId="{72643082-BFC1-5042-9C6F-A106F38E9586}" type="pres">
      <dgm:prSet presAssocID="{6BB803CF-73F7-6C45-8F97-0910A6A36957}" presName="descendantText" presStyleLbl="alignAcc1" presStyleIdx="3" presStyleCnt="4">
        <dgm:presLayoutVars>
          <dgm:bulletEnabled val="1"/>
        </dgm:presLayoutVars>
      </dgm:prSet>
      <dgm:spPr/>
      <dgm:t>
        <a:bodyPr/>
        <a:lstStyle/>
        <a:p>
          <a:endParaRPr lang="en-US"/>
        </a:p>
      </dgm:t>
    </dgm:pt>
  </dgm:ptLst>
  <dgm:cxnLst>
    <dgm:cxn modelId="{62C19C2C-67CE-4A44-B9EB-067689404CDD}" type="presOf" srcId="{07726CA4-9F3D-F74A-8293-8499AB9FDA11}" destId="{FF2B7ECB-9679-1742-8778-8AF16A252807}" srcOrd="0" destOrd="0" presId="urn:microsoft.com/office/officeart/2005/8/layout/chevron2"/>
    <dgm:cxn modelId="{18622E6D-9B92-474E-84A4-F2F2D4AA335E}" type="presOf" srcId="{0E2D050A-1969-BA4A-A78E-054356C2B276}" destId="{1930BA5F-8D6A-AE4B-A227-46367B3BC790}" srcOrd="0" destOrd="0" presId="urn:microsoft.com/office/officeart/2005/8/layout/chevron2"/>
    <dgm:cxn modelId="{FB673FC6-BAFA-BC4B-84D9-F9CB9C4042F7}" type="presOf" srcId="{883E15EA-6C92-2D46-BFF4-10DCAF5A0DDE}" destId="{D75D74BB-AB2E-AC41-B196-71A8673252B4}" srcOrd="0" destOrd="0" presId="urn:microsoft.com/office/officeart/2005/8/layout/chevron2"/>
    <dgm:cxn modelId="{2D46A9C9-A982-FA47-B1DF-B9F1817C0A12}" type="presOf" srcId="{6BB803CF-73F7-6C45-8F97-0910A6A36957}" destId="{4B140839-4552-064D-B947-A78CED2DBE18}" srcOrd="0" destOrd="0" presId="urn:microsoft.com/office/officeart/2005/8/layout/chevron2"/>
    <dgm:cxn modelId="{980AC5C0-D7DF-064B-AF3F-500C82B294FB}" srcId="{07726CA4-9F3D-F74A-8293-8499AB9FDA11}" destId="{EA9EC0A0-47AC-2C45-B909-BF410088CCBC}" srcOrd="1" destOrd="0" parTransId="{BF38A614-2ABB-CB49-B369-07A651594050}" sibTransId="{DC7D9782-D574-0048-A714-4C2E4A437587}"/>
    <dgm:cxn modelId="{9614F2FB-FEFA-FD4A-BE55-0C5287D7D23F}" srcId="{9C145E4C-F7D8-BB4F-99C6-B7A30FDBB9C1}" destId="{170FC05B-C512-104B-8A96-117176F22537}" srcOrd="0" destOrd="0" parTransId="{1BCCFAFE-B7CE-B04C-97FE-05D71FA8C93A}" sibTransId="{7DCA88FB-3CFC-C646-93BA-44FA48725CE6}"/>
    <dgm:cxn modelId="{814416A0-E6D7-EE42-BB20-C6A14E6D0EBF}" srcId="{07726CA4-9F3D-F74A-8293-8499AB9FDA11}" destId="{883E15EA-6C92-2D46-BFF4-10DCAF5A0DDE}" srcOrd="2" destOrd="0" parTransId="{DE779466-CEC3-3C43-809D-BC0761738BBB}" sibTransId="{73D8E3B5-BB1D-E842-A699-F2C7ED8ABAD0}"/>
    <dgm:cxn modelId="{BA7D4A53-FA4A-B04B-8578-61C42BC9F9EC}" type="presOf" srcId="{9C145E4C-F7D8-BB4F-99C6-B7A30FDBB9C1}" destId="{74C98EE6-0F8A-6E47-A029-05C9A30B2FFC}" srcOrd="0" destOrd="0" presId="urn:microsoft.com/office/officeart/2005/8/layout/chevron2"/>
    <dgm:cxn modelId="{E6AE234C-6130-594B-8DD5-6419CCF88B48}" srcId="{EA9EC0A0-47AC-2C45-B909-BF410088CCBC}" destId="{9A0E5C82-4F97-484B-8AFB-E70554F3797A}" srcOrd="0" destOrd="0" parTransId="{486BB02C-F0AC-0D4E-9F16-28606CE371C0}" sibTransId="{1E9F45CD-0EAE-F44F-BC07-F1573AE1CE4D}"/>
    <dgm:cxn modelId="{7F00A4F6-5DB0-0E47-9C8F-72712823EEEA}" srcId="{07726CA4-9F3D-F74A-8293-8499AB9FDA11}" destId="{6BB803CF-73F7-6C45-8F97-0910A6A36957}" srcOrd="3" destOrd="0" parTransId="{6F6711B6-AC47-6F4B-B285-890D955B57F0}" sibTransId="{BFF649D2-4895-AB4B-8F21-70A70AEB4F1B}"/>
    <dgm:cxn modelId="{6A6BFB2C-7500-B241-835E-37980186345E}" type="presOf" srcId="{9A0E5C82-4F97-484B-8AFB-E70554F3797A}" destId="{FDCF7BAA-6E53-3949-AF63-8B1A724619E3}" srcOrd="0" destOrd="0" presId="urn:microsoft.com/office/officeart/2005/8/layout/chevron2"/>
    <dgm:cxn modelId="{B9C6E75B-9EFE-DA4F-8377-7827D0B957D4}" type="presOf" srcId="{170FC05B-C512-104B-8A96-117176F22537}" destId="{757C011C-A5B1-274A-BB4E-F6652F870AFE}" srcOrd="0" destOrd="0" presId="urn:microsoft.com/office/officeart/2005/8/layout/chevron2"/>
    <dgm:cxn modelId="{DDFA6F6E-757A-8443-8808-FC90AA5341A8}" type="presOf" srcId="{DF1E52B0-41FB-8548-AC32-D4948CE3E60D}" destId="{72643082-BFC1-5042-9C6F-A106F38E9586}" srcOrd="0" destOrd="0" presId="urn:microsoft.com/office/officeart/2005/8/layout/chevron2"/>
    <dgm:cxn modelId="{F66DDFE3-9C4D-534E-BE9A-71A9BE6D96A1}" type="presOf" srcId="{EA9EC0A0-47AC-2C45-B909-BF410088CCBC}" destId="{29E1CB03-79BF-EA45-B4A5-EFFF53B4A2A3}" srcOrd="0" destOrd="0" presId="urn:microsoft.com/office/officeart/2005/8/layout/chevron2"/>
    <dgm:cxn modelId="{C52853D3-5101-B14A-B7C2-1653974F0189}" srcId="{07726CA4-9F3D-F74A-8293-8499AB9FDA11}" destId="{9C145E4C-F7D8-BB4F-99C6-B7A30FDBB9C1}" srcOrd="0" destOrd="0" parTransId="{42058CB2-1E73-514F-AD11-1C9736FC79BD}" sibTransId="{D34E11B6-5153-5743-9FBD-09B322EEEAFE}"/>
    <dgm:cxn modelId="{3D164169-53A0-A649-9FA7-BB036A2AAA10}" srcId="{6BB803CF-73F7-6C45-8F97-0910A6A36957}" destId="{DF1E52B0-41FB-8548-AC32-D4948CE3E60D}" srcOrd="0" destOrd="0" parTransId="{20C87F2F-D81E-2344-9A29-A511797D2099}" sibTransId="{50B8D35F-0372-9646-B09B-7379B88E0F7D}"/>
    <dgm:cxn modelId="{CB95C27B-464C-2A42-8D19-B6654E98A4B1}" srcId="{883E15EA-6C92-2D46-BFF4-10DCAF5A0DDE}" destId="{0E2D050A-1969-BA4A-A78E-054356C2B276}" srcOrd="0" destOrd="0" parTransId="{491F0115-F3DC-5049-98AF-1B96385A1DF3}" sibTransId="{96DC166B-C5F5-454C-BB0C-E9926C013604}"/>
    <dgm:cxn modelId="{A68A757B-6427-7B47-90CC-F9AEC635425C}" type="presParOf" srcId="{FF2B7ECB-9679-1742-8778-8AF16A252807}" destId="{25843CD1-2A58-E141-BF86-0FEB344C8966}" srcOrd="0" destOrd="0" presId="urn:microsoft.com/office/officeart/2005/8/layout/chevron2"/>
    <dgm:cxn modelId="{E3A8564D-8B0C-CE44-B0B0-73641C9BD004}" type="presParOf" srcId="{25843CD1-2A58-E141-BF86-0FEB344C8966}" destId="{74C98EE6-0F8A-6E47-A029-05C9A30B2FFC}" srcOrd="0" destOrd="0" presId="urn:microsoft.com/office/officeart/2005/8/layout/chevron2"/>
    <dgm:cxn modelId="{15A1F08D-0834-844E-908C-A2CBE7FCC725}" type="presParOf" srcId="{25843CD1-2A58-E141-BF86-0FEB344C8966}" destId="{757C011C-A5B1-274A-BB4E-F6652F870AFE}" srcOrd="1" destOrd="0" presId="urn:microsoft.com/office/officeart/2005/8/layout/chevron2"/>
    <dgm:cxn modelId="{6FA70C07-AD0E-D048-91E1-D50CE812053D}" type="presParOf" srcId="{FF2B7ECB-9679-1742-8778-8AF16A252807}" destId="{BF563DE5-EBB4-6544-8870-8EF45F90F530}" srcOrd="1" destOrd="0" presId="urn:microsoft.com/office/officeart/2005/8/layout/chevron2"/>
    <dgm:cxn modelId="{01EC05CC-AE33-8E40-B23A-880051817A66}" type="presParOf" srcId="{FF2B7ECB-9679-1742-8778-8AF16A252807}" destId="{DD3E239F-B2E1-0149-91E6-97D924301213}" srcOrd="2" destOrd="0" presId="urn:microsoft.com/office/officeart/2005/8/layout/chevron2"/>
    <dgm:cxn modelId="{0CC0FFAB-2964-024F-9CD8-3F1D8F080FFF}" type="presParOf" srcId="{DD3E239F-B2E1-0149-91E6-97D924301213}" destId="{29E1CB03-79BF-EA45-B4A5-EFFF53B4A2A3}" srcOrd="0" destOrd="0" presId="urn:microsoft.com/office/officeart/2005/8/layout/chevron2"/>
    <dgm:cxn modelId="{B4482042-FD79-4E4A-90F3-2D97ABA267FE}" type="presParOf" srcId="{DD3E239F-B2E1-0149-91E6-97D924301213}" destId="{FDCF7BAA-6E53-3949-AF63-8B1A724619E3}" srcOrd="1" destOrd="0" presId="urn:microsoft.com/office/officeart/2005/8/layout/chevron2"/>
    <dgm:cxn modelId="{D56DC9E2-150D-B147-84A4-2E59E6A6D356}" type="presParOf" srcId="{FF2B7ECB-9679-1742-8778-8AF16A252807}" destId="{73447B13-6B0F-894E-B111-2B44E8A42305}" srcOrd="3" destOrd="0" presId="urn:microsoft.com/office/officeart/2005/8/layout/chevron2"/>
    <dgm:cxn modelId="{FA643A26-D82A-4942-A359-5CC8D76B4583}" type="presParOf" srcId="{FF2B7ECB-9679-1742-8778-8AF16A252807}" destId="{238771C3-D27A-9D43-9B17-B274D715B5A0}" srcOrd="4" destOrd="0" presId="urn:microsoft.com/office/officeart/2005/8/layout/chevron2"/>
    <dgm:cxn modelId="{8E6B32F0-7DE8-0042-B239-7511D03A41E8}" type="presParOf" srcId="{238771C3-D27A-9D43-9B17-B274D715B5A0}" destId="{D75D74BB-AB2E-AC41-B196-71A8673252B4}" srcOrd="0" destOrd="0" presId="urn:microsoft.com/office/officeart/2005/8/layout/chevron2"/>
    <dgm:cxn modelId="{01B648C9-8F56-4E48-9D49-120B0EE67EB1}" type="presParOf" srcId="{238771C3-D27A-9D43-9B17-B274D715B5A0}" destId="{1930BA5F-8D6A-AE4B-A227-46367B3BC790}" srcOrd="1" destOrd="0" presId="urn:microsoft.com/office/officeart/2005/8/layout/chevron2"/>
    <dgm:cxn modelId="{44CC8682-4D10-614E-9848-7C8518C5FA3F}" type="presParOf" srcId="{FF2B7ECB-9679-1742-8778-8AF16A252807}" destId="{7AE35DB3-6C5F-FA4D-88E6-456C3DD23550}" srcOrd="5" destOrd="0" presId="urn:microsoft.com/office/officeart/2005/8/layout/chevron2"/>
    <dgm:cxn modelId="{EB974D5A-10C5-F04B-A43F-478087C8C7A2}" type="presParOf" srcId="{FF2B7ECB-9679-1742-8778-8AF16A252807}" destId="{9E471395-2929-8648-A6EF-4A312541789D}" srcOrd="6" destOrd="0" presId="urn:microsoft.com/office/officeart/2005/8/layout/chevron2"/>
    <dgm:cxn modelId="{F677AA69-A9DA-FE48-8DC1-6D128D6FD426}" type="presParOf" srcId="{9E471395-2929-8648-A6EF-4A312541789D}" destId="{4B140839-4552-064D-B947-A78CED2DBE18}" srcOrd="0" destOrd="0" presId="urn:microsoft.com/office/officeart/2005/8/layout/chevron2"/>
    <dgm:cxn modelId="{4EA16941-2823-8C4C-ACA0-C7BB50A1405C}" type="presParOf" srcId="{9E471395-2929-8648-A6EF-4A312541789D}" destId="{72643082-BFC1-5042-9C6F-A106F38E958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726CA4-9F3D-F74A-8293-8499AB9FDA11}"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en-US"/>
        </a:p>
      </dgm:t>
    </dgm:pt>
    <dgm:pt modelId="{C4E9BB52-91AE-7C4F-98FB-FC27A416A6EA}">
      <dgm:prSet/>
      <dgm:spPr/>
      <dgm:t>
        <a:bodyPr/>
        <a:lstStyle/>
        <a:p>
          <a:r>
            <a:rPr lang="en-US" dirty="0" smtClean="0">
              <a:latin typeface="+mj-lt"/>
            </a:rPr>
            <a:t>5</a:t>
          </a:r>
          <a:endParaRPr lang="en-US" dirty="0">
            <a:latin typeface="+mj-lt"/>
          </a:endParaRPr>
        </a:p>
      </dgm:t>
    </dgm:pt>
    <dgm:pt modelId="{7D571503-E165-E744-BDDD-85A110B91D69}" type="parTrans" cxnId="{4E9F95F8-2653-224A-A57D-FDDC9A740B3D}">
      <dgm:prSet/>
      <dgm:spPr/>
      <dgm:t>
        <a:bodyPr/>
        <a:lstStyle/>
        <a:p>
          <a:endParaRPr lang="en-US"/>
        </a:p>
      </dgm:t>
    </dgm:pt>
    <dgm:pt modelId="{B937342C-3DC2-7B46-A775-A8FF92DC8508}" type="sibTrans" cxnId="{4E9F95F8-2653-224A-A57D-FDDC9A740B3D}">
      <dgm:prSet/>
      <dgm:spPr/>
      <dgm:t>
        <a:bodyPr/>
        <a:lstStyle/>
        <a:p>
          <a:endParaRPr lang="en-US"/>
        </a:p>
      </dgm:t>
    </dgm:pt>
    <dgm:pt modelId="{B73D8595-B5BA-314B-9F72-D0A888ED0A39}">
      <dgm:prSet custT="1"/>
      <dgm:spPr/>
      <dgm:t>
        <a:bodyPr/>
        <a:lstStyle/>
        <a:p>
          <a:r>
            <a:rPr lang="en-US" sz="1900" dirty="0" smtClean="0">
              <a:latin typeface="+mj-lt"/>
            </a:rPr>
            <a:t>Fostering and managing a safe, positive learning environment</a:t>
          </a:r>
          <a:endParaRPr lang="en-US" sz="1900" dirty="0">
            <a:latin typeface="+mj-lt"/>
          </a:endParaRPr>
        </a:p>
      </dgm:t>
    </dgm:pt>
    <dgm:pt modelId="{2AE47ADA-FD60-FB49-BA44-D9BEE0D18450}" type="parTrans" cxnId="{2174DC21-A27A-0C42-98EC-933E1347BC8A}">
      <dgm:prSet/>
      <dgm:spPr/>
      <dgm:t>
        <a:bodyPr/>
        <a:lstStyle/>
        <a:p>
          <a:endParaRPr lang="en-US"/>
        </a:p>
      </dgm:t>
    </dgm:pt>
    <dgm:pt modelId="{E33E375D-0C38-FF47-BD9A-5E7816FE6C07}" type="sibTrans" cxnId="{2174DC21-A27A-0C42-98EC-933E1347BC8A}">
      <dgm:prSet/>
      <dgm:spPr/>
      <dgm:t>
        <a:bodyPr/>
        <a:lstStyle/>
        <a:p>
          <a:endParaRPr lang="en-US"/>
        </a:p>
      </dgm:t>
    </dgm:pt>
    <dgm:pt modelId="{5B069F26-06A3-3041-8790-93CB38A8555C}">
      <dgm:prSet/>
      <dgm:spPr/>
      <dgm:t>
        <a:bodyPr/>
        <a:lstStyle/>
        <a:p>
          <a:r>
            <a:rPr lang="en-US" dirty="0" smtClean="0">
              <a:latin typeface="+mj-lt"/>
            </a:rPr>
            <a:t>6</a:t>
          </a:r>
          <a:endParaRPr lang="en-US" dirty="0">
            <a:latin typeface="+mj-lt"/>
          </a:endParaRPr>
        </a:p>
      </dgm:t>
    </dgm:pt>
    <dgm:pt modelId="{3B272903-B78D-034F-80DF-B5BD94BCC7DD}" type="parTrans" cxnId="{E9CC9B08-1F41-504A-AF9F-081C07B84E44}">
      <dgm:prSet/>
      <dgm:spPr/>
      <dgm:t>
        <a:bodyPr/>
        <a:lstStyle/>
        <a:p>
          <a:endParaRPr lang="en-US"/>
        </a:p>
      </dgm:t>
    </dgm:pt>
    <dgm:pt modelId="{09F61C85-E151-BA4B-94FD-EF3D7A132E7E}" type="sibTrans" cxnId="{E9CC9B08-1F41-504A-AF9F-081C07B84E44}">
      <dgm:prSet/>
      <dgm:spPr/>
      <dgm:t>
        <a:bodyPr/>
        <a:lstStyle/>
        <a:p>
          <a:endParaRPr lang="en-US"/>
        </a:p>
      </dgm:t>
    </dgm:pt>
    <dgm:pt modelId="{5652A1BE-CC1B-FC4A-8DD3-29C4B2C9D79F}">
      <dgm:prSet custT="1"/>
      <dgm:spPr/>
      <dgm:t>
        <a:bodyPr/>
        <a:lstStyle/>
        <a:p>
          <a:r>
            <a:rPr lang="en-US" sz="1900" dirty="0" smtClean="0">
              <a:latin typeface="+mj-lt"/>
            </a:rPr>
            <a:t>Using multiple student data elements to modify instruction and improve student learning</a:t>
          </a:r>
          <a:endParaRPr lang="en-US" sz="1900" dirty="0">
            <a:latin typeface="+mj-lt"/>
          </a:endParaRPr>
        </a:p>
      </dgm:t>
    </dgm:pt>
    <dgm:pt modelId="{E4364F83-13B9-FD45-ACE9-AF0231A19E06}" type="parTrans" cxnId="{4D968BA5-8855-994B-AEC1-64713ADC9C78}">
      <dgm:prSet/>
      <dgm:spPr/>
      <dgm:t>
        <a:bodyPr/>
        <a:lstStyle/>
        <a:p>
          <a:endParaRPr lang="en-US"/>
        </a:p>
      </dgm:t>
    </dgm:pt>
    <dgm:pt modelId="{AB7C93E7-74DF-3045-912C-709E49C2FC55}" type="sibTrans" cxnId="{4D968BA5-8855-994B-AEC1-64713ADC9C78}">
      <dgm:prSet/>
      <dgm:spPr/>
      <dgm:t>
        <a:bodyPr/>
        <a:lstStyle/>
        <a:p>
          <a:endParaRPr lang="en-US"/>
        </a:p>
      </dgm:t>
    </dgm:pt>
    <dgm:pt modelId="{23A47538-3542-844E-B74A-83BFBFC7FC70}">
      <dgm:prSet/>
      <dgm:spPr/>
      <dgm:t>
        <a:bodyPr/>
        <a:lstStyle/>
        <a:p>
          <a:r>
            <a:rPr lang="en-US" dirty="0" smtClean="0">
              <a:latin typeface="+mj-lt"/>
            </a:rPr>
            <a:t>7</a:t>
          </a:r>
          <a:endParaRPr lang="en-US" dirty="0">
            <a:latin typeface="+mj-lt"/>
          </a:endParaRPr>
        </a:p>
      </dgm:t>
    </dgm:pt>
    <dgm:pt modelId="{DCAB87C6-A144-2847-9529-E828C63A5F4D}" type="parTrans" cxnId="{6B461117-7D34-3E48-9A42-912BA88733E9}">
      <dgm:prSet/>
      <dgm:spPr/>
      <dgm:t>
        <a:bodyPr/>
        <a:lstStyle/>
        <a:p>
          <a:endParaRPr lang="en-US"/>
        </a:p>
      </dgm:t>
    </dgm:pt>
    <dgm:pt modelId="{2B316CF7-A59B-B143-8513-FF0D13469144}" type="sibTrans" cxnId="{6B461117-7D34-3E48-9A42-912BA88733E9}">
      <dgm:prSet/>
      <dgm:spPr/>
      <dgm:t>
        <a:bodyPr/>
        <a:lstStyle/>
        <a:p>
          <a:endParaRPr lang="en-US"/>
        </a:p>
      </dgm:t>
    </dgm:pt>
    <dgm:pt modelId="{4FB89AE1-6BA4-244A-8E22-FDE43018BEFF}">
      <dgm:prSet custT="1"/>
      <dgm:spPr/>
      <dgm:t>
        <a:bodyPr/>
        <a:lstStyle/>
        <a:p>
          <a:r>
            <a:rPr lang="en-US" sz="1900" dirty="0" smtClean="0">
              <a:latin typeface="+mj-lt"/>
            </a:rPr>
            <a:t>Communicating with parents and school community</a:t>
          </a:r>
          <a:endParaRPr lang="en-US" sz="1900" dirty="0">
            <a:latin typeface="+mj-lt"/>
          </a:endParaRPr>
        </a:p>
      </dgm:t>
    </dgm:pt>
    <dgm:pt modelId="{6F9225B6-9412-7942-8639-E1CBE65DC7F2}" type="parTrans" cxnId="{A4B2FA1C-C324-7F44-8455-F9ED8403397C}">
      <dgm:prSet/>
      <dgm:spPr/>
      <dgm:t>
        <a:bodyPr/>
        <a:lstStyle/>
        <a:p>
          <a:endParaRPr lang="en-US"/>
        </a:p>
      </dgm:t>
    </dgm:pt>
    <dgm:pt modelId="{348DB223-2F50-C04D-9241-DE4B5447F300}" type="sibTrans" cxnId="{A4B2FA1C-C324-7F44-8455-F9ED8403397C}">
      <dgm:prSet/>
      <dgm:spPr/>
      <dgm:t>
        <a:bodyPr/>
        <a:lstStyle/>
        <a:p>
          <a:endParaRPr lang="en-US"/>
        </a:p>
      </dgm:t>
    </dgm:pt>
    <dgm:pt modelId="{A711EC64-CB79-D145-9DAC-5C9652756E50}">
      <dgm:prSet/>
      <dgm:spPr/>
      <dgm:t>
        <a:bodyPr/>
        <a:lstStyle/>
        <a:p>
          <a:r>
            <a:rPr lang="en-US" dirty="0" smtClean="0">
              <a:latin typeface="+mj-lt"/>
            </a:rPr>
            <a:t>8</a:t>
          </a:r>
          <a:endParaRPr lang="en-US" dirty="0">
            <a:latin typeface="+mj-lt"/>
          </a:endParaRPr>
        </a:p>
      </dgm:t>
    </dgm:pt>
    <dgm:pt modelId="{19DEE132-71F7-C848-B2FC-302F83A7E3A3}" type="parTrans" cxnId="{35B84781-0021-4549-8263-D7487BD420F4}">
      <dgm:prSet/>
      <dgm:spPr/>
      <dgm:t>
        <a:bodyPr/>
        <a:lstStyle/>
        <a:p>
          <a:endParaRPr lang="en-US"/>
        </a:p>
      </dgm:t>
    </dgm:pt>
    <dgm:pt modelId="{2279785F-01AC-BD47-BF4B-248A61927A49}" type="sibTrans" cxnId="{35B84781-0021-4549-8263-D7487BD420F4}">
      <dgm:prSet/>
      <dgm:spPr/>
      <dgm:t>
        <a:bodyPr/>
        <a:lstStyle/>
        <a:p>
          <a:endParaRPr lang="en-US"/>
        </a:p>
      </dgm:t>
    </dgm:pt>
    <dgm:pt modelId="{1B70A69E-CA5E-D04C-84FB-4D5522876795}">
      <dgm:prSet custT="1"/>
      <dgm:spPr/>
      <dgm:t>
        <a:bodyPr/>
        <a:lstStyle/>
        <a:p>
          <a:r>
            <a:rPr lang="en-US" sz="1900" dirty="0" smtClean="0">
              <a:latin typeface="+mj-lt"/>
            </a:rPr>
            <a:t>Exhibiting collaborative and collegial focus on improving instructional practice and student learning</a:t>
          </a:r>
          <a:endParaRPr lang="en-US" sz="1900" dirty="0">
            <a:latin typeface="+mj-lt"/>
          </a:endParaRPr>
        </a:p>
      </dgm:t>
    </dgm:pt>
    <dgm:pt modelId="{3E0E24EC-0672-8245-B833-D7D3A1F10D1F}" type="parTrans" cxnId="{24034485-3228-2442-9CC3-A07FFCD5F60E}">
      <dgm:prSet/>
      <dgm:spPr/>
      <dgm:t>
        <a:bodyPr/>
        <a:lstStyle/>
        <a:p>
          <a:endParaRPr lang="en-US"/>
        </a:p>
      </dgm:t>
    </dgm:pt>
    <dgm:pt modelId="{5CC9B6EF-C5C5-2B4F-9482-2DCA776E73BC}" type="sibTrans" cxnId="{24034485-3228-2442-9CC3-A07FFCD5F60E}">
      <dgm:prSet/>
      <dgm:spPr/>
      <dgm:t>
        <a:bodyPr/>
        <a:lstStyle/>
        <a:p>
          <a:endParaRPr lang="en-US"/>
        </a:p>
      </dgm:t>
    </dgm:pt>
    <dgm:pt modelId="{FF2B7ECB-9679-1742-8778-8AF16A252807}" type="pres">
      <dgm:prSet presAssocID="{07726CA4-9F3D-F74A-8293-8499AB9FDA11}" presName="linearFlow" presStyleCnt="0">
        <dgm:presLayoutVars>
          <dgm:dir/>
          <dgm:animLvl val="lvl"/>
          <dgm:resizeHandles val="exact"/>
        </dgm:presLayoutVars>
      </dgm:prSet>
      <dgm:spPr/>
      <dgm:t>
        <a:bodyPr/>
        <a:lstStyle/>
        <a:p>
          <a:endParaRPr lang="en-US"/>
        </a:p>
      </dgm:t>
    </dgm:pt>
    <dgm:pt modelId="{19A76348-C060-B844-80E4-53D133D14F03}" type="pres">
      <dgm:prSet presAssocID="{C4E9BB52-91AE-7C4F-98FB-FC27A416A6EA}" presName="composite" presStyleCnt="0"/>
      <dgm:spPr/>
    </dgm:pt>
    <dgm:pt modelId="{F7A5F678-1C69-D14B-8134-0C07449DC64C}" type="pres">
      <dgm:prSet presAssocID="{C4E9BB52-91AE-7C4F-98FB-FC27A416A6EA}" presName="parentText" presStyleLbl="alignNode1" presStyleIdx="0" presStyleCnt="4">
        <dgm:presLayoutVars>
          <dgm:chMax val="1"/>
          <dgm:bulletEnabled val="1"/>
        </dgm:presLayoutVars>
      </dgm:prSet>
      <dgm:spPr/>
      <dgm:t>
        <a:bodyPr/>
        <a:lstStyle/>
        <a:p>
          <a:endParaRPr lang="en-US"/>
        </a:p>
      </dgm:t>
    </dgm:pt>
    <dgm:pt modelId="{3CA7F1F3-BD61-CE4F-AEA8-3F1917EB5AEE}" type="pres">
      <dgm:prSet presAssocID="{C4E9BB52-91AE-7C4F-98FB-FC27A416A6EA}" presName="descendantText" presStyleLbl="alignAcc1" presStyleIdx="0" presStyleCnt="4">
        <dgm:presLayoutVars>
          <dgm:bulletEnabled val="1"/>
        </dgm:presLayoutVars>
      </dgm:prSet>
      <dgm:spPr/>
      <dgm:t>
        <a:bodyPr/>
        <a:lstStyle/>
        <a:p>
          <a:endParaRPr lang="en-US"/>
        </a:p>
      </dgm:t>
    </dgm:pt>
    <dgm:pt modelId="{7241B33C-D284-B042-9A2E-C748E39D82F6}" type="pres">
      <dgm:prSet presAssocID="{B937342C-3DC2-7B46-A775-A8FF92DC8508}" presName="sp" presStyleCnt="0"/>
      <dgm:spPr/>
    </dgm:pt>
    <dgm:pt modelId="{2FC46791-6E24-8B48-9B33-68A191E873DF}" type="pres">
      <dgm:prSet presAssocID="{5B069F26-06A3-3041-8790-93CB38A8555C}" presName="composite" presStyleCnt="0"/>
      <dgm:spPr/>
    </dgm:pt>
    <dgm:pt modelId="{B53DD48C-0F8E-CC4D-BD93-CAC281EEEF9D}" type="pres">
      <dgm:prSet presAssocID="{5B069F26-06A3-3041-8790-93CB38A8555C}" presName="parentText" presStyleLbl="alignNode1" presStyleIdx="1" presStyleCnt="4">
        <dgm:presLayoutVars>
          <dgm:chMax val="1"/>
          <dgm:bulletEnabled val="1"/>
        </dgm:presLayoutVars>
      </dgm:prSet>
      <dgm:spPr/>
      <dgm:t>
        <a:bodyPr/>
        <a:lstStyle/>
        <a:p>
          <a:endParaRPr lang="en-US"/>
        </a:p>
      </dgm:t>
    </dgm:pt>
    <dgm:pt modelId="{F6083903-7CFA-7747-8818-CF87104837ED}" type="pres">
      <dgm:prSet presAssocID="{5B069F26-06A3-3041-8790-93CB38A8555C}" presName="descendantText" presStyleLbl="alignAcc1" presStyleIdx="1" presStyleCnt="4" custLinFactNeighborX="0" custLinFactNeighborY="-5034">
        <dgm:presLayoutVars>
          <dgm:bulletEnabled val="1"/>
        </dgm:presLayoutVars>
      </dgm:prSet>
      <dgm:spPr/>
      <dgm:t>
        <a:bodyPr/>
        <a:lstStyle/>
        <a:p>
          <a:endParaRPr lang="en-US"/>
        </a:p>
      </dgm:t>
    </dgm:pt>
    <dgm:pt modelId="{69DACF01-BE46-F946-9353-1FB34F3C0EC7}" type="pres">
      <dgm:prSet presAssocID="{09F61C85-E151-BA4B-94FD-EF3D7A132E7E}" presName="sp" presStyleCnt="0"/>
      <dgm:spPr/>
    </dgm:pt>
    <dgm:pt modelId="{A1425F6D-40E4-6840-8EFD-0A613071A55B}" type="pres">
      <dgm:prSet presAssocID="{23A47538-3542-844E-B74A-83BFBFC7FC70}" presName="composite" presStyleCnt="0"/>
      <dgm:spPr/>
    </dgm:pt>
    <dgm:pt modelId="{331AD254-A4B2-B749-9BFD-C13B6CD5ECB4}" type="pres">
      <dgm:prSet presAssocID="{23A47538-3542-844E-B74A-83BFBFC7FC70}" presName="parentText" presStyleLbl="alignNode1" presStyleIdx="2" presStyleCnt="4">
        <dgm:presLayoutVars>
          <dgm:chMax val="1"/>
          <dgm:bulletEnabled val="1"/>
        </dgm:presLayoutVars>
      </dgm:prSet>
      <dgm:spPr/>
      <dgm:t>
        <a:bodyPr/>
        <a:lstStyle/>
        <a:p>
          <a:endParaRPr lang="en-US"/>
        </a:p>
      </dgm:t>
    </dgm:pt>
    <dgm:pt modelId="{FA6D3F66-19B9-6141-BA78-6CD8BE1B0FB2}" type="pres">
      <dgm:prSet presAssocID="{23A47538-3542-844E-B74A-83BFBFC7FC70}" presName="descendantText" presStyleLbl="alignAcc1" presStyleIdx="2" presStyleCnt="4">
        <dgm:presLayoutVars>
          <dgm:bulletEnabled val="1"/>
        </dgm:presLayoutVars>
      </dgm:prSet>
      <dgm:spPr/>
      <dgm:t>
        <a:bodyPr/>
        <a:lstStyle/>
        <a:p>
          <a:endParaRPr lang="en-US"/>
        </a:p>
      </dgm:t>
    </dgm:pt>
    <dgm:pt modelId="{9A8A83A3-E703-A449-ADAB-AA5C2CDD41C0}" type="pres">
      <dgm:prSet presAssocID="{2B316CF7-A59B-B143-8513-FF0D13469144}" presName="sp" presStyleCnt="0"/>
      <dgm:spPr/>
    </dgm:pt>
    <dgm:pt modelId="{9D50954B-821A-8C4B-A846-CEB3B69E8DD5}" type="pres">
      <dgm:prSet presAssocID="{A711EC64-CB79-D145-9DAC-5C9652756E50}" presName="composite" presStyleCnt="0"/>
      <dgm:spPr/>
    </dgm:pt>
    <dgm:pt modelId="{AF8C2858-2522-FF4E-852B-0E56E4B2E908}" type="pres">
      <dgm:prSet presAssocID="{A711EC64-CB79-D145-9DAC-5C9652756E50}" presName="parentText" presStyleLbl="alignNode1" presStyleIdx="3" presStyleCnt="4">
        <dgm:presLayoutVars>
          <dgm:chMax val="1"/>
          <dgm:bulletEnabled val="1"/>
        </dgm:presLayoutVars>
      </dgm:prSet>
      <dgm:spPr/>
      <dgm:t>
        <a:bodyPr/>
        <a:lstStyle/>
        <a:p>
          <a:endParaRPr lang="en-US"/>
        </a:p>
      </dgm:t>
    </dgm:pt>
    <dgm:pt modelId="{39C4C762-0442-D141-8A64-1A3A8EAE6BA7}" type="pres">
      <dgm:prSet presAssocID="{A711EC64-CB79-D145-9DAC-5C9652756E50}" presName="descendantText" presStyleLbl="alignAcc1" presStyleIdx="3" presStyleCnt="4">
        <dgm:presLayoutVars>
          <dgm:bulletEnabled val="1"/>
        </dgm:presLayoutVars>
      </dgm:prSet>
      <dgm:spPr/>
      <dgm:t>
        <a:bodyPr/>
        <a:lstStyle/>
        <a:p>
          <a:endParaRPr lang="en-US"/>
        </a:p>
      </dgm:t>
    </dgm:pt>
  </dgm:ptLst>
  <dgm:cxnLst>
    <dgm:cxn modelId="{9B0B93F2-E891-9A4F-890A-C630C924391C}" type="presOf" srcId="{5B069F26-06A3-3041-8790-93CB38A8555C}" destId="{B53DD48C-0F8E-CC4D-BD93-CAC281EEEF9D}" srcOrd="0" destOrd="0" presId="urn:microsoft.com/office/officeart/2005/8/layout/chevron2"/>
    <dgm:cxn modelId="{24034485-3228-2442-9CC3-A07FFCD5F60E}" srcId="{A711EC64-CB79-D145-9DAC-5C9652756E50}" destId="{1B70A69E-CA5E-D04C-84FB-4D5522876795}" srcOrd="0" destOrd="0" parTransId="{3E0E24EC-0672-8245-B833-D7D3A1F10D1F}" sibTransId="{5CC9B6EF-C5C5-2B4F-9482-2DCA776E73BC}"/>
    <dgm:cxn modelId="{6B461117-7D34-3E48-9A42-912BA88733E9}" srcId="{07726CA4-9F3D-F74A-8293-8499AB9FDA11}" destId="{23A47538-3542-844E-B74A-83BFBFC7FC70}" srcOrd="2" destOrd="0" parTransId="{DCAB87C6-A144-2847-9529-E828C63A5F4D}" sibTransId="{2B316CF7-A59B-B143-8513-FF0D13469144}"/>
    <dgm:cxn modelId="{F1CA1911-6CC6-9340-8A23-08D44F18674C}" type="presOf" srcId="{A711EC64-CB79-D145-9DAC-5C9652756E50}" destId="{AF8C2858-2522-FF4E-852B-0E56E4B2E908}" srcOrd="0" destOrd="0" presId="urn:microsoft.com/office/officeart/2005/8/layout/chevron2"/>
    <dgm:cxn modelId="{2174DC21-A27A-0C42-98EC-933E1347BC8A}" srcId="{C4E9BB52-91AE-7C4F-98FB-FC27A416A6EA}" destId="{B73D8595-B5BA-314B-9F72-D0A888ED0A39}" srcOrd="0" destOrd="0" parTransId="{2AE47ADA-FD60-FB49-BA44-D9BEE0D18450}" sibTransId="{E33E375D-0C38-FF47-BD9A-5E7816FE6C07}"/>
    <dgm:cxn modelId="{B977ED7E-AF92-8C43-A3F6-F062F21A5229}" type="presOf" srcId="{1B70A69E-CA5E-D04C-84FB-4D5522876795}" destId="{39C4C762-0442-D141-8A64-1A3A8EAE6BA7}" srcOrd="0" destOrd="0" presId="urn:microsoft.com/office/officeart/2005/8/layout/chevron2"/>
    <dgm:cxn modelId="{A310058F-0586-E24D-8E4C-E5B43864A820}" type="presOf" srcId="{B73D8595-B5BA-314B-9F72-D0A888ED0A39}" destId="{3CA7F1F3-BD61-CE4F-AEA8-3F1917EB5AEE}" srcOrd="0" destOrd="0" presId="urn:microsoft.com/office/officeart/2005/8/layout/chevron2"/>
    <dgm:cxn modelId="{89A00E89-D01B-844D-8EBC-951003EB34D2}" type="presOf" srcId="{07726CA4-9F3D-F74A-8293-8499AB9FDA11}" destId="{FF2B7ECB-9679-1742-8778-8AF16A252807}" srcOrd="0" destOrd="0" presId="urn:microsoft.com/office/officeart/2005/8/layout/chevron2"/>
    <dgm:cxn modelId="{E9CC9B08-1F41-504A-AF9F-081C07B84E44}" srcId="{07726CA4-9F3D-F74A-8293-8499AB9FDA11}" destId="{5B069F26-06A3-3041-8790-93CB38A8555C}" srcOrd="1" destOrd="0" parTransId="{3B272903-B78D-034F-80DF-B5BD94BCC7DD}" sibTransId="{09F61C85-E151-BA4B-94FD-EF3D7A132E7E}"/>
    <dgm:cxn modelId="{CB6D630E-5989-8941-852C-CDCD4E32175D}" type="presOf" srcId="{5652A1BE-CC1B-FC4A-8DD3-29C4B2C9D79F}" destId="{F6083903-7CFA-7747-8818-CF87104837ED}" srcOrd="0" destOrd="0" presId="urn:microsoft.com/office/officeart/2005/8/layout/chevron2"/>
    <dgm:cxn modelId="{4E9F95F8-2653-224A-A57D-FDDC9A740B3D}" srcId="{07726CA4-9F3D-F74A-8293-8499AB9FDA11}" destId="{C4E9BB52-91AE-7C4F-98FB-FC27A416A6EA}" srcOrd="0" destOrd="0" parTransId="{7D571503-E165-E744-BDDD-85A110B91D69}" sibTransId="{B937342C-3DC2-7B46-A775-A8FF92DC8508}"/>
    <dgm:cxn modelId="{94815941-F8C7-0740-B835-16CB706F4ACB}" type="presOf" srcId="{23A47538-3542-844E-B74A-83BFBFC7FC70}" destId="{331AD254-A4B2-B749-9BFD-C13B6CD5ECB4}" srcOrd="0" destOrd="0" presId="urn:microsoft.com/office/officeart/2005/8/layout/chevron2"/>
    <dgm:cxn modelId="{884FBA1A-2CC8-7E43-818C-FB28B71D2E54}" type="presOf" srcId="{4FB89AE1-6BA4-244A-8E22-FDE43018BEFF}" destId="{FA6D3F66-19B9-6141-BA78-6CD8BE1B0FB2}" srcOrd="0" destOrd="0" presId="urn:microsoft.com/office/officeart/2005/8/layout/chevron2"/>
    <dgm:cxn modelId="{A4B2FA1C-C324-7F44-8455-F9ED8403397C}" srcId="{23A47538-3542-844E-B74A-83BFBFC7FC70}" destId="{4FB89AE1-6BA4-244A-8E22-FDE43018BEFF}" srcOrd="0" destOrd="0" parTransId="{6F9225B6-9412-7942-8639-E1CBE65DC7F2}" sibTransId="{348DB223-2F50-C04D-9241-DE4B5447F300}"/>
    <dgm:cxn modelId="{4D968BA5-8855-994B-AEC1-64713ADC9C78}" srcId="{5B069F26-06A3-3041-8790-93CB38A8555C}" destId="{5652A1BE-CC1B-FC4A-8DD3-29C4B2C9D79F}" srcOrd="0" destOrd="0" parTransId="{E4364F83-13B9-FD45-ACE9-AF0231A19E06}" sibTransId="{AB7C93E7-74DF-3045-912C-709E49C2FC55}"/>
    <dgm:cxn modelId="{475D465D-3416-0642-8B2E-9AACE1754410}" type="presOf" srcId="{C4E9BB52-91AE-7C4F-98FB-FC27A416A6EA}" destId="{F7A5F678-1C69-D14B-8134-0C07449DC64C}" srcOrd="0" destOrd="0" presId="urn:microsoft.com/office/officeart/2005/8/layout/chevron2"/>
    <dgm:cxn modelId="{35B84781-0021-4549-8263-D7487BD420F4}" srcId="{07726CA4-9F3D-F74A-8293-8499AB9FDA11}" destId="{A711EC64-CB79-D145-9DAC-5C9652756E50}" srcOrd="3" destOrd="0" parTransId="{19DEE132-71F7-C848-B2FC-302F83A7E3A3}" sibTransId="{2279785F-01AC-BD47-BF4B-248A61927A49}"/>
    <dgm:cxn modelId="{F3A1CDF0-72E0-C244-A358-7B20AB5C0551}" type="presParOf" srcId="{FF2B7ECB-9679-1742-8778-8AF16A252807}" destId="{19A76348-C060-B844-80E4-53D133D14F03}" srcOrd="0" destOrd="0" presId="urn:microsoft.com/office/officeart/2005/8/layout/chevron2"/>
    <dgm:cxn modelId="{5082D4C4-00EE-1048-A536-DA84D80840DC}" type="presParOf" srcId="{19A76348-C060-B844-80E4-53D133D14F03}" destId="{F7A5F678-1C69-D14B-8134-0C07449DC64C}" srcOrd="0" destOrd="0" presId="urn:microsoft.com/office/officeart/2005/8/layout/chevron2"/>
    <dgm:cxn modelId="{0537A279-76F0-0349-9627-438535BF6964}" type="presParOf" srcId="{19A76348-C060-B844-80E4-53D133D14F03}" destId="{3CA7F1F3-BD61-CE4F-AEA8-3F1917EB5AEE}" srcOrd="1" destOrd="0" presId="urn:microsoft.com/office/officeart/2005/8/layout/chevron2"/>
    <dgm:cxn modelId="{09052F46-EFC4-624B-84D7-0B08C89AE264}" type="presParOf" srcId="{FF2B7ECB-9679-1742-8778-8AF16A252807}" destId="{7241B33C-D284-B042-9A2E-C748E39D82F6}" srcOrd="1" destOrd="0" presId="urn:microsoft.com/office/officeart/2005/8/layout/chevron2"/>
    <dgm:cxn modelId="{B8108005-3776-3644-93B0-88371E2BD21C}" type="presParOf" srcId="{FF2B7ECB-9679-1742-8778-8AF16A252807}" destId="{2FC46791-6E24-8B48-9B33-68A191E873DF}" srcOrd="2" destOrd="0" presId="urn:microsoft.com/office/officeart/2005/8/layout/chevron2"/>
    <dgm:cxn modelId="{04538D67-95D5-324F-A4ED-31ABBE958EA4}" type="presParOf" srcId="{2FC46791-6E24-8B48-9B33-68A191E873DF}" destId="{B53DD48C-0F8E-CC4D-BD93-CAC281EEEF9D}" srcOrd="0" destOrd="0" presId="urn:microsoft.com/office/officeart/2005/8/layout/chevron2"/>
    <dgm:cxn modelId="{35DB5BCD-6649-7449-BD4C-49510CC07C83}" type="presParOf" srcId="{2FC46791-6E24-8B48-9B33-68A191E873DF}" destId="{F6083903-7CFA-7747-8818-CF87104837ED}" srcOrd="1" destOrd="0" presId="urn:microsoft.com/office/officeart/2005/8/layout/chevron2"/>
    <dgm:cxn modelId="{F2FD6C1E-4FC6-C142-934E-193C01553652}" type="presParOf" srcId="{FF2B7ECB-9679-1742-8778-8AF16A252807}" destId="{69DACF01-BE46-F946-9353-1FB34F3C0EC7}" srcOrd="3" destOrd="0" presId="urn:microsoft.com/office/officeart/2005/8/layout/chevron2"/>
    <dgm:cxn modelId="{64D34051-7174-F84A-9F69-E31F78FB03AA}" type="presParOf" srcId="{FF2B7ECB-9679-1742-8778-8AF16A252807}" destId="{A1425F6D-40E4-6840-8EFD-0A613071A55B}" srcOrd="4" destOrd="0" presId="urn:microsoft.com/office/officeart/2005/8/layout/chevron2"/>
    <dgm:cxn modelId="{85EE8FF2-125B-FA4B-9051-E24E38222D5E}" type="presParOf" srcId="{A1425F6D-40E4-6840-8EFD-0A613071A55B}" destId="{331AD254-A4B2-B749-9BFD-C13B6CD5ECB4}" srcOrd="0" destOrd="0" presId="urn:microsoft.com/office/officeart/2005/8/layout/chevron2"/>
    <dgm:cxn modelId="{2585E8D3-AE9D-6343-ADFB-65BD76A6C63D}" type="presParOf" srcId="{A1425F6D-40E4-6840-8EFD-0A613071A55B}" destId="{FA6D3F66-19B9-6141-BA78-6CD8BE1B0FB2}" srcOrd="1" destOrd="0" presId="urn:microsoft.com/office/officeart/2005/8/layout/chevron2"/>
    <dgm:cxn modelId="{CDE1CDB9-BB06-9E4E-8636-96FEE87265D7}" type="presParOf" srcId="{FF2B7ECB-9679-1742-8778-8AF16A252807}" destId="{9A8A83A3-E703-A449-ADAB-AA5C2CDD41C0}" srcOrd="5" destOrd="0" presId="urn:microsoft.com/office/officeart/2005/8/layout/chevron2"/>
    <dgm:cxn modelId="{AB8B57E0-8957-7E4A-A3F4-96B129CE48F0}" type="presParOf" srcId="{FF2B7ECB-9679-1742-8778-8AF16A252807}" destId="{9D50954B-821A-8C4B-A846-CEB3B69E8DD5}" srcOrd="6" destOrd="0" presId="urn:microsoft.com/office/officeart/2005/8/layout/chevron2"/>
    <dgm:cxn modelId="{48238B40-1B99-B346-9AAC-CFD8DE3477E7}" type="presParOf" srcId="{9D50954B-821A-8C4B-A846-CEB3B69E8DD5}" destId="{AF8C2858-2522-FF4E-852B-0E56E4B2E908}" srcOrd="0" destOrd="0" presId="urn:microsoft.com/office/officeart/2005/8/layout/chevron2"/>
    <dgm:cxn modelId="{C5EA7F6E-D162-C541-ACDC-63B5D23FE747}" type="presParOf" srcId="{9D50954B-821A-8C4B-A846-CEB3B69E8DD5}" destId="{39C4C762-0442-D141-8A64-1A3A8EAE6BA7}"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726CA4-9F3D-F74A-8293-8499AB9FDA11}"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en-US"/>
        </a:p>
      </dgm:t>
    </dgm:pt>
    <dgm:pt modelId="{9C145E4C-F7D8-BB4F-99C6-B7A30FDBB9C1}">
      <dgm:prSet phldrT="[Text]"/>
      <dgm:spPr/>
      <dgm:t>
        <a:bodyPr/>
        <a:lstStyle/>
        <a:p>
          <a:r>
            <a:rPr lang="en-US" dirty="0" smtClean="0">
              <a:latin typeface="+mj-lt"/>
            </a:rPr>
            <a:t>1</a:t>
          </a:r>
          <a:endParaRPr lang="en-US" dirty="0">
            <a:latin typeface="+mj-lt"/>
          </a:endParaRPr>
        </a:p>
      </dgm:t>
    </dgm:pt>
    <dgm:pt modelId="{42058CB2-1E73-514F-AD11-1C9736FC79BD}" type="parTrans" cxnId="{C52853D3-5101-B14A-B7C2-1653974F0189}">
      <dgm:prSet/>
      <dgm:spPr/>
      <dgm:t>
        <a:bodyPr/>
        <a:lstStyle/>
        <a:p>
          <a:endParaRPr lang="en-US"/>
        </a:p>
      </dgm:t>
    </dgm:pt>
    <dgm:pt modelId="{D34E11B6-5153-5743-9FBD-09B322EEEAFE}" type="sibTrans" cxnId="{C52853D3-5101-B14A-B7C2-1653974F0189}">
      <dgm:prSet/>
      <dgm:spPr/>
      <dgm:t>
        <a:bodyPr/>
        <a:lstStyle/>
        <a:p>
          <a:endParaRPr lang="en-US"/>
        </a:p>
      </dgm:t>
    </dgm:pt>
    <dgm:pt modelId="{170FC05B-C512-104B-8A96-117176F22537}">
      <dgm:prSet phldrT="[Text]"/>
      <dgm:spPr/>
      <dgm:t>
        <a:bodyPr/>
        <a:lstStyle/>
        <a:p>
          <a:r>
            <a:rPr lang="en-US" dirty="0" smtClean="0">
              <a:latin typeface="+mj-lt"/>
            </a:rPr>
            <a:t>Creating a school culture that promotes the ongoing improvement of learning and teaching in students and staff.</a:t>
          </a:r>
          <a:endParaRPr lang="en-US" dirty="0">
            <a:latin typeface="+mj-lt"/>
          </a:endParaRPr>
        </a:p>
      </dgm:t>
    </dgm:pt>
    <dgm:pt modelId="{1BCCFAFE-B7CE-B04C-97FE-05D71FA8C93A}" type="parTrans" cxnId="{9614F2FB-FEFA-FD4A-BE55-0C5287D7D23F}">
      <dgm:prSet/>
      <dgm:spPr/>
      <dgm:t>
        <a:bodyPr/>
        <a:lstStyle/>
        <a:p>
          <a:endParaRPr lang="en-US"/>
        </a:p>
      </dgm:t>
    </dgm:pt>
    <dgm:pt modelId="{7DCA88FB-3CFC-C646-93BA-44FA48725CE6}" type="sibTrans" cxnId="{9614F2FB-FEFA-FD4A-BE55-0C5287D7D23F}">
      <dgm:prSet/>
      <dgm:spPr/>
      <dgm:t>
        <a:bodyPr/>
        <a:lstStyle/>
        <a:p>
          <a:endParaRPr lang="en-US"/>
        </a:p>
      </dgm:t>
    </dgm:pt>
    <dgm:pt modelId="{EA9EC0A0-47AC-2C45-B909-BF410088CCBC}">
      <dgm:prSet phldrT="[Text]"/>
      <dgm:spPr/>
      <dgm:t>
        <a:bodyPr/>
        <a:lstStyle/>
        <a:p>
          <a:r>
            <a:rPr lang="en-US" dirty="0" smtClean="0">
              <a:latin typeface="+mj-lt"/>
            </a:rPr>
            <a:t>2</a:t>
          </a:r>
          <a:endParaRPr lang="en-US" dirty="0">
            <a:latin typeface="+mj-lt"/>
          </a:endParaRPr>
        </a:p>
      </dgm:t>
    </dgm:pt>
    <dgm:pt modelId="{BF38A614-2ABB-CB49-B369-07A651594050}" type="parTrans" cxnId="{980AC5C0-D7DF-064B-AF3F-500C82B294FB}">
      <dgm:prSet/>
      <dgm:spPr/>
      <dgm:t>
        <a:bodyPr/>
        <a:lstStyle/>
        <a:p>
          <a:endParaRPr lang="en-US"/>
        </a:p>
      </dgm:t>
    </dgm:pt>
    <dgm:pt modelId="{DC7D9782-D574-0048-A714-4C2E4A437587}" type="sibTrans" cxnId="{980AC5C0-D7DF-064B-AF3F-500C82B294FB}">
      <dgm:prSet/>
      <dgm:spPr/>
      <dgm:t>
        <a:bodyPr/>
        <a:lstStyle/>
        <a:p>
          <a:endParaRPr lang="en-US"/>
        </a:p>
      </dgm:t>
    </dgm:pt>
    <dgm:pt modelId="{9A0E5C82-4F97-484B-8AFB-E70554F3797A}">
      <dgm:prSet phldrT="[Text]"/>
      <dgm:spPr/>
      <dgm:t>
        <a:bodyPr/>
        <a:lstStyle/>
        <a:p>
          <a:r>
            <a:rPr lang="en-US" dirty="0" smtClean="0">
              <a:latin typeface="+mj-lt"/>
            </a:rPr>
            <a:t>Providing for school safety</a:t>
          </a:r>
          <a:endParaRPr lang="en-US" dirty="0">
            <a:latin typeface="+mj-lt"/>
          </a:endParaRPr>
        </a:p>
      </dgm:t>
    </dgm:pt>
    <dgm:pt modelId="{486BB02C-F0AC-0D4E-9F16-28606CE371C0}" type="parTrans" cxnId="{E6AE234C-6130-594B-8DD5-6419CCF88B48}">
      <dgm:prSet/>
      <dgm:spPr/>
      <dgm:t>
        <a:bodyPr/>
        <a:lstStyle/>
        <a:p>
          <a:endParaRPr lang="en-US"/>
        </a:p>
      </dgm:t>
    </dgm:pt>
    <dgm:pt modelId="{1E9F45CD-0EAE-F44F-BC07-F1573AE1CE4D}" type="sibTrans" cxnId="{E6AE234C-6130-594B-8DD5-6419CCF88B48}">
      <dgm:prSet/>
      <dgm:spPr/>
      <dgm:t>
        <a:bodyPr/>
        <a:lstStyle/>
        <a:p>
          <a:endParaRPr lang="en-US"/>
        </a:p>
      </dgm:t>
    </dgm:pt>
    <dgm:pt modelId="{883E15EA-6C92-2D46-BFF4-10DCAF5A0DDE}">
      <dgm:prSet phldrT="[Text]"/>
      <dgm:spPr/>
      <dgm:t>
        <a:bodyPr/>
        <a:lstStyle/>
        <a:p>
          <a:r>
            <a:rPr lang="en-US" dirty="0" smtClean="0">
              <a:latin typeface="+mj-lt"/>
            </a:rPr>
            <a:t>3</a:t>
          </a:r>
          <a:endParaRPr lang="en-US" dirty="0">
            <a:latin typeface="+mj-lt"/>
          </a:endParaRPr>
        </a:p>
      </dgm:t>
    </dgm:pt>
    <dgm:pt modelId="{DE779466-CEC3-3C43-809D-BC0761738BBB}" type="parTrans" cxnId="{814416A0-E6D7-EE42-BB20-C6A14E6D0EBF}">
      <dgm:prSet/>
      <dgm:spPr/>
      <dgm:t>
        <a:bodyPr/>
        <a:lstStyle/>
        <a:p>
          <a:endParaRPr lang="en-US"/>
        </a:p>
      </dgm:t>
    </dgm:pt>
    <dgm:pt modelId="{73D8E3B5-BB1D-E842-A699-F2C7ED8ABAD0}" type="sibTrans" cxnId="{814416A0-E6D7-EE42-BB20-C6A14E6D0EBF}">
      <dgm:prSet/>
      <dgm:spPr/>
      <dgm:t>
        <a:bodyPr/>
        <a:lstStyle/>
        <a:p>
          <a:endParaRPr lang="en-US"/>
        </a:p>
      </dgm:t>
    </dgm:pt>
    <dgm:pt modelId="{0E2D050A-1969-BA4A-A78E-054356C2B276}">
      <dgm:prSet phldrT="[Text]" custT="1"/>
      <dgm:spPr/>
      <dgm:t>
        <a:bodyPr/>
        <a:lstStyle/>
        <a:p>
          <a:r>
            <a:rPr lang="en-US" sz="1900" dirty="0" smtClean="0">
              <a:latin typeface="+mj-lt"/>
            </a:rPr>
            <a:t>Leads development, implementation and evaluation of data-driven plan for increasing student achievement, including the use of multiple student data elements.</a:t>
          </a:r>
          <a:endParaRPr lang="en-US" sz="1900" dirty="0">
            <a:latin typeface="+mj-lt"/>
          </a:endParaRPr>
        </a:p>
      </dgm:t>
    </dgm:pt>
    <dgm:pt modelId="{491F0115-F3DC-5049-98AF-1B96385A1DF3}" type="parTrans" cxnId="{CB95C27B-464C-2A42-8D19-B6654E98A4B1}">
      <dgm:prSet/>
      <dgm:spPr/>
      <dgm:t>
        <a:bodyPr/>
        <a:lstStyle/>
        <a:p>
          <a:endParaRPr lang="en-US"/>
        </a:p>
      </dgm:t>
    </dgm:pt>
    <dgm:pt modelId="{96DC166B-C5F5-454C-BB0C-E9926C013604}" type="sibTrans" cxnId="{CB95C27B-464C-2A42-8D19-B6654E98A4B1}">
      <dgm:prSet/>
      <dgm:spPr/>
      <dgm:t>
        <a:bodyPr/>
        <a:lstStyle/>
        <a:p>
          <a:endParaRPr lang="en-US"/>
        </a:p>
      </dgm:t>
    </dgm:pt>
    <dgm:pt modelId="{6BB803CF-73F7-6C45-8F97-0910A6A36957}">
      <dgm:prSet phldrT="[Text]"/>
      <dgm:spPr/>
      <dgm:t>
        <a:bodyPr/>
        <a:lstStyle/>
        <a:p>
          <a:r>
            <a:rPr lang="en-US" dirty="0" smtClean="0">
              <a:latin typeface="+mj-lt"/>
            </a:rPr>
            <a:t>4</a:t>
          </a:r>
          <a:endParaRPr lang="en-US" dirty="0">
            <a:latin typeface="+mj-lt"/>
          </a:endParaRPr>
        </a:p>
      </dgm:t>
    </dgm:pt>
    <dgm:pt modelId="{6F6711B6-AC47-6F4B-B285-890D955B57F0}" type="parTrans" cxnId="{7F00A4F6-5DB0-0E47-9C8F-72712823EEEA}">
      <dgm:prSet/>
      <dgm:spPr/>
      <dgm:t>
        <a:bodyPr/>
        <a:lstStyle/>
        <a:p>
          <a:endParaRPr lang="en-US"/>
        </a:p>
      </dgm:t>
    </dgm:pt>
    <dgm:pt modelId="{BFF649D2-4895-AB4B-8F21-70A70AEB4F1B}" type="sibTrans" cxnId="{7F00A4F6-5DB0-0E47-9C8F-72712823EEEA}">
      <dgm:prSet/>
      <dgm:spPr/>
      <dgm:t>
        <a:bodyPr/>
        <a:lstStyle/>
        <a:p>
          <a:endParaRPr lang="en-US"/>
        </a:p>
      </dgm:t>
    </dgm:pt>
    <dgm:pt modelId="{DF1E52B0-41FB-8548-AC32-D4948CE3E60D}">
      <dgm:prSet/>
      <dgm:spPr/>
      <dgm:t>
        <a:bodyPr/>
        <a:lstStyle/>
        <a:p>
          <a:r>
            <a:rPr lang="en-US" dirty="0" smtClean="0">
              <a:latin typeface="+mj-lt"/>
            </a:rPr>
            <a:t>Assisting instruction staff with alignment of curriculum, instruction and assessment with state and local district learning goals.</a:t>
          </a:r>
          <a:endParaRPr lang="en-US" dirty="0">
            <a:latin typeface="+mj-lt"/>
          </a:endParaRPr>
        </a:p>
      </dgm:t>
    </dgm:pt>
    <dgm:pt modelId="{20C87F2F-D81E-2344-9A29-A511797D2099}" type="parTrans" cxnId="{3D164169-53A0-A649-9FA7-BB036A2AAA10}">
      <dgm:prSet/>
      <dgm:spPr/>
      <dgm:t>
        <a:bodyPr/>
        <a:lstStyle/>
        <a:p>
          <a:endParaRPr lang="en-US"/>
        </a:p>
      </dgm:t>
    </dgm:pt>
    <dgm:pt modelId="{50B8D35F-0372-9646-B09B-7379B88E0F7D}" type="sibTrans" cxnId="{3D164169-53A0-A649-9FA7-BB036A2AAA10}">
      <dgm:prSet/>
      <dgm:spPr/>
      <dgm:t>
        <a:bodyPr/>
        <a:lstStyle/>
        <a:p>
          <a:endParaRPr lang="en-US"/>
        </a:p>
      </dgm:t>
    </dgm:pt>
    <dgm:pt modelId="{FF2B7ECB-9679-1742-8778-8AF16A252807}" type="pres">
      <dgm:prSet presAssocID="{07726CA4-9F3D-F74A-8293-8499AB9FDA11}" presName="linearFlow" presStyleCnt="0">
        <dgm:presLayoutVars>
          <dgm:dir/>
          <dgm:animLvl val="lvl"/>
          <dgm:resizeHandles val="exact"/>
        </dgm:presLayoutVars>
      </dgm:prSet>
      <dgm:spPr/>
      <dgm:t>
        <a:bodyPr/>
        <a:lstStyle/>
        <a:p>
          <a:endParaRPr lang="en-US"/>
        </a:p>
      </dgm:t>
    </dgm:pt>
    <dgm:pt modelId="{25843CD1-2A58-E141-BF86-0FEB344C8966}" type="pres">
      <dgm:prSet presAssocID="{9C145E4C-F7D8-BB4F-99C6-B7A30FDBB9C1}" presName="composite" presStyleCnt="0"/>
      <dgm:spPr/>
    </dgm:pt>
    <dgm:pt modelId="{74C98EE6-0F8A-6E47-A029-05C9A30B2FFC}" type="pres">
      <dgm:prSet presAssocID="{9C145E4C-F7D8-BB4F-99C6-B7A30FDBB9C1}" presName="parentText" presStyleLbl="alignNode1" presStyleIdx="0" presStyleCnt="4">
        <dgm:presLayoutVars>
          <dgm:chMax val="1"/>
          <dgm:bulletEnabled val="1"/>
        </dgm:presLayoutVars>
      </dgm:prSet>
      <dgm:spPr/>
      <dgm:t>
        <a:bodyPr/>
        <a:lstStyle/>
        <a:p>
          <a:endParaRPr lang="en-US"/>
        </a:p>
      </dgm:t>
    </dgm:pt>
    <dgm:pt modelId="{757C011C-A5B1-274A-BB4E-F6652F870AFE}" type="pres">
      <dgm:prSet presAssocID="{9C145E4C-F7D8-BB4F-99C6-B7A30FDBB9C1}" presName="descendantText" presStyleLbl="alignAcc1" presStyleIdx="0" presStyleCnt="4">
        <dgm:presLayoutVars>
          <dgm:bulletEnabled val="1"/>
        </dgm:presLayoutVars>
      </dgm:prSet>
      <dgm:spPr/>
      <dgm:t>
        <a:bodyPr/>
        <a:lstStyle/>
        <a:p>
          <a:endParaRPr lang="en-US"/>
        </a:p>
      </dgm:t>
    </dgm:pt>
    <dgm:pt modelId="{BF563DE5-EBB4-6544-8870-8EF45F90F530}" type="pres">
      <dgm:prSet presAssocID="{D34E11B6-5153-5743-9FBD-09B322EEEAFE}" presName="sp" presStyleCnt="0"/>
      <dgm:spPr/>
    </dgm:pt>
    <dgm:pt modelId="{DD3E239F-B2E1-0149-91E6-97D924301213}" type="pres">
      <dgm:prSet presAssocID="{EA9EC0A0-47AC-2C45-B909-BF410088CCBC}" presName="composite" presStyleCnt="0"/>
      <dgm:spPr/>
    </dgm:pt>
    <dgm:pt modelId="{29E1CB03-79BF-EA45-B4A5-EFFF53B4A2A3}" type="pres">
      <dgm:prSet presAssocID="{EA9EC0A0-47AC-2C45-B909-BF410088CCBC}" presName="parentText" presStyleLbl="alignNode1" presStyleIdx="1" presStyleCnt="4">
        <dgm:presLayoutVars>
          <dgm:chMax val="1"/>
          <dgm:bulletEnabled val="1"/>
        </dgm:presLayoutVars>
      </dgm:prSet>
      <dgm:spPr/>
      <dgm:t>
        <a:bodyPr/>
        <a:lstStyle/>
        <a:p>
          <a:endParaRPr lang="en-US"/>
        </a:p>
      </dgm:t>
    </dgm:pt>
    <dgm:pt modelId="{FDCF7BAA-6E53-3949-AF63-8B1A724619E3}" type="pres">
      <dgm:prSet presAssocID="{EA9EC0A0-47AC-2C45-B909-BF410088CCBC}" presName="descendantText" presStyleLbl="alignAcc1" presStyleIdx="1" presStyleCnt="4">
        <dgm:presLayoutVars>
          <dgm:bulletEnabled val="1"/>
        </dgm:presLayoutVars>
      </dgm:prSet>
      <dgm:spPr/>
      <dgm:t>
        <a:bodyPr/>
        <a:lstStyle/>
        <a:p>
          <a:endParaRPr lang="en-US"/>
        </a:p>
      </dgm:t>
    </dgm:pt>
    <dgm:pt modelId="{73447B13-6B0F-894E-B111-2B44E8A42305}" type="pres">
      <dgm:prSet presAssocID="{DC7D9782-D574-0048-A714-4C2E4A437587}" presName="sp" presStyleCnt="0"/>
      <dgm:spPr/>
    </dgm:pt>
    <dgm:pt modelId="{238771C3-D27A-9D43-9B17-B274D715B5A0}" type="pres">
      <dgm:prSet presAssocID="{883E15EA-6C92-2D46-BFF4-10DCAF5A0DDE}" presName="composite" presStyleCnt="0"/>
      <dgm:spPr/>
    </dgm:pt>
    <dgm:pt modelId="{D75D74BB-AB2E-AC41-B196-71A8673252B4}" type="pres">
      <dgm:prSet presAssocID="{883E15EA-6C92-2D46-BFF4-10DCAF5A0DDE}" presName="parentText" presStyleLbl="alignNode1" presStyleIdx="2" presStyleCnt="4">
        <dgm:presLayoutVars>
          <dgm:chMax val="1"/>
          <dgm:bulletEnabled val="1"/>
        </dgm:presLayoutVars>
      </dgm:prSet>
      <dgm:spPr/>
      <dgm:t>
        <a:bodyPr/>
        <a:lstStyle/>
        <a:p>
          <a:endParaRPr lang="en-US"/>
        </a:p>
      </dgm:t>
    </dgm:pt>
    <dgm:pt modelId="{1930BA5F-8D6A-AE4B-A227-46367B3BC790}" type="pres">
      <dgm:prSet presAssocID="{883E15EA-6C92-2D46-BFF4-10DCAF5A0DDE}" presName="descendantText" presStyleLbl="alignAcc1" presStyleIdx="2" presStyleCnt="4">
        <dgm:presLayoutVars>
          <dgm:bulletEnabled val="1"/>
        </dgm:presLayoutVars>
      </dgm:prSet>
      <dgm:spPr/>
      <dgm:t>
        <a:bodyPr/>
        <a:lstStyle/>
        <a:p>
          <a:endParaRPr lang="en-US"/>
        </a:p>
      </dgm:t>
    </dgm:pt>
    <dgm:pt modelId="{7AE35DB3-6C5F-FA4D-88E6-456C3DD23550}" type="pres">
      <dgm:prSet presAssocID="{73D8E3B5-BB1D-E842-A699-F2C7ED8ABAD0}" presName="sp" presStyleCnt="0"/>
      <dgm:spPr/>
    </dgm:pt>
    <dgm:pt modelId="{9E471395-2929-8648-A6EF-4A312541789D}" type="pres">
      <dgm:prSet presAssocID="{6BB803CF-73F7-6C45-8F97-0910A6A36957}" presName="composite" presStyleCnt="0"/>
      <dgm:spPr/>
    </dgm:pt>
    <dgm:pt modelId="{4B140839-4552-064D-B947-A78CED2DBE18}" type="pres">
      <dgm:prSet presAssocID="{6BB803CF-73F7-6C45-8F97-0910A6A36957}" presName="parentText" presStyleLbl="alignNode1" presStyleIdx="3" presStyleCnt="4">
        <dgm:presLayoutVars>
          <dgm:chMax val="1"/>
          <dgm:bulletEnabled val="1"/>
        </dgm:presLayoutVars>
      </dgm:prSet>
      <dgm:spPr/>
      <dgm:t>
        <a:bodyPr/>
        <a:lstStyle/>
        <a:p>
          <a:endParaRPr lang="en-US"/>
        </a:p>
      </dgm:t>
    </dgm:pt>
    <dgm:pt modelId="{72643082-BFC1-5042-9C6F-A106F38E9586}" type="pres">
      <dgm:prSet presAssocID="{6BB803CF-73F7-6C45-8F97-0910A6A36957}" presName="descendantText" presStyleLbl="alignAcc1" presStyleIdx="3" presStyleCnt="4">
        <dgm:presLayoutVars>
          <dgm:bulletEnabled val="1"/>
        </dgm:presLayoutVars>
      </dgm:prSet>
      <dgm:spPr/>
      <dgm:t>
        <a:bodyPr/>
        <a:lstStyle/>
        <a:p>
          <a:endParaRPr lang="en-US"/>
        </a:p>
      </dgm:t>
    </dgm:pt>
  </dgm:ptLst>
  <dgm:cxnLst>
    <dgm:cxn modelId="{E2474927-190F-624A-9F3F-9A61051CD4D4}" type="presOf" srcId="{6BB803CF-73F7-6C45-8F97-0910A6A36957}" destId="{4B140839-4552-064D-B947-A78CED2DBE18}" srcOrd="0" destOrd="0" presId="urn:microsoft.com/office/officeart/2005/8/layout/chevron2"/>
    <dgm:cxn modelId="{5ED3CF19-44F5-BE4F-B3A2-B70BBCBA7DFB}" type="presOf" srcId="{EA9EC0A0-47AC-2C45-B909-BF410088CCBC}" destId="{29E1CB03-79BF-EA45-B4A5-EFFF53B4A2A3}" srcOrd="0" destOrd="0" presId="urn:microsoft.com/office/officeart/2005/8/layout/chevron2"/>
    <dgm:cxn modelId="{6F68FEE1-81FD-FC42-8529-FA56B8B9BF9A}" type="presOf" srcId="{9C145E4C-F7D8-BB4F-99C6-B7A30FDBB9C1}" destId="{74C98EE6-0F8A-6E47-A029-05C9A30B2FFC}" srcOrd="0" destOrd="0" presId="urn:microsoft.com/office/officeart/2005/8/layout/chevron2"/>
    <dgm:cxn modelId="{56DFCFB8-4345-7740-9299-9982C1677C72}" type="presOf" srcId="{170FC05B-C512-104B-8A96-117176F22537}" destId="{757C011C-A5B1-274A-BB4E-F6652F870AFE}" srcOrd="0" destOrd="0" presId="urn:microsoft.com/office/officeart/2005/8/layout/chevron2"/>
    <dgm:cxn modelId="{980AC5C0-D7DF-064B-AF3F-500C82B294FB}" srcId="{07726CA4-9F3D-F74A-8293-8499AB9FDA11}" destId="{EA9EC0A0-47AC-2C45-B909-BF410088CCBC}" srcOrd="1" destOrd="0" parTransId="{BF38A614-2ABB-CB49-B369-07A651594050}" sibTransId="{DC7D9782-D574-0048-A714-4C2E4A437587}"/>
    <dgm:cxn modelId="{9614F2FB-FEFA-FD4A-BE55-0C5287D7D23F}" srcId="{9C145E4C-F7D8-BB4F-99C6-B7A30FDBB9C1}" destId="{170FC05B-C512-104B-8A96-117176F22537}" srcOrd="0" destOrd="0" parTransId="{1BCCFAFE-B7CE-B04C-97FE-05D71FA8C93A}" sibTransId="{7DCA88FB-3CFC-C646-93BA-44FA48725CE6}"/>
    <dgm:cxn modelId="{814416A0-E6D7-EE42-BB20-C6A14E6D0EBF}" srcId="{07726CA4-9F3D-F74A-8293-8499AB9FDA11}" destId="{883E15EA-6C92-2D46-BFF4-10DCAF5A0DDE}" srcOrd="2" destOrd="0" parTransId="{DE779466-CEC3-3C43-809D-BC0761738BBB}" sibTransId="{73D8E3B5-BB1D-E842-A699-F2C7ED8ABAD0}"/>
    <dgm:cxn modelId="{6C21D5A2-D814-EA41-B3A8-AE9C4FBF4FDD}" type="presOf" srcId="{883E15EA-6C92-2D46-BFF4-10DCAF5A0DDE}" destId="{D75D74BB-AB2E-AC41-B196-71A8673252B4}" srcOrd="0" destOrd="0" presId="urn:microsoft.com/office/officeart/2005/8/layout/chevron2"/>
    <dgm:cxn modelId="{E6AE234C-6130-594B-8DD5-6419CCF88B48}" srcId="{EA9EC0A0-47AC-2C45-B909-BF410088CCBC}" destId="{9A0E5C82-4F97-484B-8AFB-E70554F3797A}" srcOrd="0" destOrd="0" parTransId="{486BB02C-F0AC-0D4E-9F16-28606CE371C0}" sibTransId="{1E9F45CD-0EAE-F44F-BC07-F1573AE1CE4D}"/>
    <dgm:cxn modelId="{7F00A4F6-5DB0-0E47-9C8F-72712823EEEA}" srcId="{07726CA4-9F3D-F74A-8293-8499AB9FDA11}" destId="{6BB803CF-73F7-6C45-8F97-0910A6A36957}" srcOrd="3" destOrd="0" parTransId="{6F6711B6-AC47-6F4B-B285-890D955B57F0}" sibTransId="{BFF649D2-4895-AB4B-8F21-70A70AEB4F1B}"/>
    <dgm:cxn modelId="{483BB514-1D75-1346-BCB3-E3E9171D442C}" type="presOf" srcId="{DF1E52B0-41FB-8548-AC32-D4948CE3E60D}" destId="{72643082-BFC1-5042-9C6F-A106F38E9586}" srcOrd="0" destOrd="0" presId="urn:microsoft.com/office/officeart/2005/8/layout/chevron2"/>
    <dgm:cxn modelId="{92BF5EC8-0E24-0E41-B57F-E6F15C2A22A9}" type="presOf" srcId="{0E2D050A-1969-BA4A-A78E-054356C2B276}" destId="{1930BA5F-8D6A-AE4B-A227-46367B3BC790}" srcOrd="0" destOrd="0" presId="urn:microsoft.com/office/officeart/2005/8/layout/chevron2"/>
    <dgm:cxn modelId="{AB529FAA-C1B0-FF46-BDB2-2241B2B59CB6}" type="presOf" srcId="{07726CA4-9F3D-F74A-8293-8499AB9FDA11}" destId="{FF2B7ECB-9679-1742-8778-8AF16A252807}" srcOrd="0" destOrd="0" presId="urn:microsoft.com/office/officeart/2005/8/layout/chevron2"/>
    <dgm:cxn modelId="{C52853D3-5101-B14A-B7C2-1653974F0189}" srcId="{07726CA4-9F3D-F74A-8293-8499AB9FDA11}" destId="{9C145E4C-F7D8-BB4F-99C6-B7A30FDBB9C1}" srcOrd="0" destOrd="0" parTransId="{42058CB2-1E73-514F-AD11-1C9736FC79BD}" sibTransId="{D34E11B6-5153-5743-9FBD-09B322EEEAFE}"/>
    <dgm:cxn modelId="{1148EB0C-6F1C-F648-8740-4ED7FA896099}" type="presOf" srcId="{9A0E5C82-4F97-484B-8AFB-E70554F3797A}" destId="{FDCF7BAA-6E53-3949-AF63-8B1A724619E3}" srcOrd="0" destOrd="0" presId="urn:microsoft.com/office/officeart/2005/8/layout/chevron2"/>
    <dgm:cxn modelId="{3D164169-53A0-A649-9FA7-BB036A2AAA10}" srcId="{6BB803CF-73F7-6C45-8F97-0910A6A36957}" destId="{DF1E52B0-41FB-8548-AC32-D4948CE3E60D}" srcOrd="0" destOrd="0" parTransId="{20C87F2F-D81E-2344-9A29-A511797D2099}" sibTransId="{50B8D35F-0372-9646-B09B-7379B88E0F7D}"/>
    <dgm:cxn modelId="{CB95C27B-464C-2A42-8D19-B6654E98A4B1}" srcId="{883E15EA-6C92-2D46-BFF4-10DCAF5A0DDE}" destId="{0E2D050A-1969-BA4A-A78E-054356C2B276}" srcOrd="0" destOrd="0" parTransId="{491F0115-F3DC-5049-98AF-1B96385A1DF3}" sibTransId="{96DC166B-C5F5-454C-BB0C-E9926C013604}"/>
    <dgm:cxn modelId="{5BE985DC-D6DE-AE40-9876-E76358F906F7}" type="presParOf" srcId="{FF2B7ECB-9679-1742-8778-8AF16A252807}" destId="{25843CD1-2A58-E141-BF86-0FEB344C8966}" srcOrd="0" destOrd="0" presId="urn:microsoft.com/office/officeart/2005/8/layout/chevron2"/>
    <dgm:cxn modelId="{49B62A63-880B-6041-BBA5-7E2DA1727DFE}" type="presParOf" srcId="{25843CD1-2A58-E141-BF86-0FEB344C8966}" destId="{74C98EE6-0F8A-6E47-A029-05C9A30B2FFC}" srcOrd="0" destOrd="0" presId="urn:microsoft.com/office/officeart/2005/8/layout/chevron2"/>
    <dgm:cxn modelId="{37FB30DE-82D4-B744-B1B1-2CB2E01840AA}" type="presParOf" srcId="{25843CD1-2A58-E141-BF86-0FEB344C8966}" destId="{757C011C-A5B1-274A-BB4E-F6652F870AFE}" srcOrd="1" destOrd="0" presId="urn:microsoft.com/office/officeart/2005/8/layout/chevron2"/>
    <dgm:cxn modelId="{4A1C8FBC-BEF2-4644-BE19-705B72375674}" type="presParOf" srcId="{FF2B7ECB-9679-1742-8778-8AF16A252807}" destId="{BF563DE5-EBB4-6544-8870-8EF45F90F530}" srcOrd="1" destOrd="0" presId="urn:microsoft.com/office/officeart/2005/8/layout/chevron2"/>
    <dgm:cxn modelId="{4198B2C4-9DA1-134C-9273-DD6558C0B9AB}" type="presParOf" srcId="{FF2B7ECB-9679-1742-8778-8AF16A252807}" destId="{DD3E239F-B2E1-0149-91E6-97D924301213}" srcOrd="2" destOrd="0" presId="urn:microsoft.com/office/officeart/2005/8/layout/chevron2"/>
    <dgm:cxn modelId="{EB38E2E6-B8D7-864B-9F82-A44B2E95A1BA}" type="presParOf" srcId="{DD3E239F-B2E1-0149-91E6-97D924301213}" destId="{29E1CB03-79BF-EA45-B4A5-EFFF53B4A2A3}" srcOrd="0" destOrd="0" presId="urn:microsoft.com/office/officeart/2005/8/layout/chevron2"/>
    <dgm:cxn modelId="{52A1A74D-3C38-8748-85CC-B61DDE99DCC9}" type="presParOf" srcId="{DD3E239F-B2E1-0149-91E6-97D924301213}" destId="{FDCF7BAA-6E53-3949-AF63-8B1A724619E3}" srcOrd="1" destOrd="0" presId="urn:microsoft.com/office/officeart/2005/8/layout/chevron2"/>
    <dgm:cxn modelId="{C0A72F45-AF4D-D74C-8C31-8F1B23DB3A99}" type="presParOf" srcId="{FF2B7ECB-9679-1742-8778-8AF16A252807}" destId="{73447B13-6B0F-894E-B111-2B44E8A42305}" srcOrd="3" destOrd="0" presId="urn:microsoft.com/office/officeart/2005/8/layout/chevron2"/>
    <dgm:cxn modelId="{92A384A2-9BDF-2C40-9FB2-9EFA0FBF3E8F}" type="presParOf" srcId="{FF2B7ECB-9679-1742-8778-8AF16A252807}" destId="{238771C3-D27A-9D43-9B17-B274D715B5A0}" srcOrd="4" destOrd="0" presId="urn:microsoft.com/office/officeart/2005/8/layout/chevron2"/>
    <dgm:cxn modelId="{A598F272-27B3-0647-8956-331DC8129574}" type="presParOf" srcId="{238771C3-D27A-9D43-9B17-B274D715B5A0}" destId="{D75D74BB-AB2E-AC41-B196-71A8673252B4}" srcOrd="0" destOrd="0" presId="urn:microsoft.com/office/officeart/2005/8/layout/chevron2"/>
    <dgm:cxn modelId="{6684F5F5-5024-3947-B95B-124357C5DD8A}" type="presParOf" srcId="{238771C3-D27A-9D43-9B17-B274D715B5A0}" destId="{1930BA5F-8D6A-AE4B-A227-46367B3BC790}" srcOrd="1" destOrd="0" presId="urn:microsoft.com/office/officeart/2005/8/layout/chevron2"/>
    <dgm:cxn modelId="{0FC9C810-E323-8542-80C1-43DF31B829E2}" type="presParOf" srcId="{FF2B7ECB-9679-1742-8778-8AF16A252807}" destId="{7AE35DB3-6C5F-FA4D-88E6-456C3DD23550}" srcOrd="5" destOrd="0" presId="urn:microsoft.com/office/officeart/2005/8/layout/chevron2"/>
    <dgm:cxn modelId="{7C60B466-7541-684B-8550-AFA4C5FADE59}" type="presParOf" srcId="{FF2B7ECB-9679-1742-8778-8AF16A252807}" destId="{9E471395-2929-8648-A6EF-4A312541789D}" srcOrd="6" destOrd="0" presId="urn:microsoft.com/office/officeart/2005/8/layout/chevron2"/>
    <dgm:cxn modelId="{0E215EC3-D23B-EB47-BFF4-82F0BF24ADBE}" type="presParOf" srcId="{9E471395-2929-8648-A6EF-4A312541789D}" destId="{4B140839-4552-064D-B947-A78CED2DBE18}" srcOrd="0" destOrd="0" presId="urn:microsoft.com/office/officeart/2005/8/layout/chevron2"/>
    <dgm:cxn modelId="{2AEE7B6A-0655-CA49-B540-06DE9695396B}" type="presParOf" srcId="{9E471395-2929-8648-A6EF-4A312541789D}" destId="{72643082-BFC1-5042-9C6F-A106F38E958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726CA4-9F3D-F74A-8293-8499AB9FDA11}"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en-US"/>
        </a:p>
      </dgm:t>
    </dgm:pt>
    <dgm:pt modelId="{C4E9BB52-91AE-7C4F-98FB-FC27A416A6EA}">
      <dgm:prSet/>
      <dgm:spPr/>
      <dgm:t>
        <a:bodyPr/>
        <a:lstStyle/>
        <a:p>
          <a:r>
            <a:rPr lang="en-US" dirty="0" smtClean="0">
              <a:latin typeface="+mj-lt"/>
            </a:rPr>
            <a:t>5</a:t>
          </a:r>
          <a:endParaRPr lang="en-US" dirty="0">
            <a:latin typeface="+mj-lt"/>
          </a:endParaRPr>
        </a:p>
      </dgm:t>
    </dgm:pt>
    <dgm:pt modelId="{7D571503-E165-E744-BDDD-85A110B91D69}" type="parTrans" cxnId="{4E9F95F8-2653-224A-A57D-FDDC9A740B3D}">
      <dgm:prSet/>
      <dgm:spPr/>
      <dgm:t>
        <a:bodyPr/>
        <a:lstStyle/>
        <a:p>
          <a:endParaRPr lang="en-US"/>
        </a:p>
      </dgm:t>
    </dgm:pt>
    <dgm:pt modelId="{B937342C-3DC2-7B46-A775-A8FF92DC8508}" type="sibTrans" cxnId="{4E9F95F8-2653-224A-A57D-FDDC9A740B3D}">
      <dgm:prSet/>
      <dgm:spPr/>
      <dgm:t>
        <a:bodyPr/>
        <a:lstStyle/>
        <a:p>
          <a:endParaRPr lang="en-US"/>
        </a:p>
      </dgm:t>
    </dgm:pt>
    <dgm:pt modelId="{B73D8595-B5BA-314B-9F72-D0A888ED0A39}">
      <dgm:prSet custT="1"/>
      <dgm:spPr/>
      <dgm:t>
        <a:bodyPr/>
        <a:lstStyle/>
        <a:p>
          <a:r>
            <a:rPr lang="en-US" sz="1900" dirty="0" smtClean="0">
              <a:latin typeface="+mj-lt"/>
            </a:rPr>
            <a:t>Monitoring, assisting, and evaluating effective instruction and assessment practices</a:t>
          </a:r>
          <a:endParaRPr lang="en-US" sz="1900" dirty="0">
            <a:latin typeface="+mj-lt"/>
          </a:endParaRPr>
        </a:p>
      </dgm:t>
    </dgm:pt>
    <dgm:pt modelId="{2AE47ADA-FD60-FB49-BA44-D9BEE0D18450}" type="parTrans" cxnId="{2174DC21-A27A-0C42-98EC-933E1347BC8A}">
      <dgm:prSet/>
      <dgm:spPr/>
      <dgm:t>
        <a:bodyPr/>
        <a:lstStyle/>
        <a:p>
          <a:endParaRPr lang="en-US"/>
        </a:p>
      </dgm:t>
    </dgm:pt>
    <dgm:pt modelId="{E33E375D-0C38-FF47-BD9A-5E7816FE6C07}" type="sibTrans" cxnId="{2174DC21-A27A-0C42-98EC-933E1347BC8A}">
      <dgm:prSet/>
      <dgm:spPr/>
      <dgm:t>
        <a:bodyPr/>
        <a:lstStyle/>
        <a:p>
          <a:endParaRPr lang="en-US"/>
        </a:p>
      </dgm:t>
    </dgm:pt>
    <dgm:pt modelId="{5B069F26-06A3-3041-8790-93CB38A8555C}">
      <dgm:prSet/>
      <dgm:spPr/>
      <dgm:t>
        <a:bodyPr/>
        <a:lstStyle/>
        <a:p>
          <a:r>
            <a:rPr lang="en-US" dirty="0" smtClean="0">
              <a:latin typeface="+mj-lt"/>
            </a:rPr>
            <a:t>6</a:t>
          </a:r>
          <a:endParaRPr lang="en-US" dirty="0">
            <a:latin typeface="+mj-lt"/>
          </a:endParaRPr>
        </a:p>
      </dgm:t>
    </dgm:pt>
    <dgm:pt modelId="{3B272903-B78D-034F-80DF-B5BD94BCC7DD}" type="parTrans" cxnId="{E9CC9B08-1F41-504A-AF9F-081C07B84E44}">
      <dgm:prSet/>
      <dgm:spPr/>
      <dgm:t>
        <a:bodyPr/>
        <a:lstStyle/>
        <a:p>
          <a:endParaRPr lang="en-US"/>
        </a:p>
      </dgm:t>
    </dgm:pt>
    <dgm:pt modelId="{09F61C85-E151-BA4B-94FD-EF3D7A132E7E}" type="sibTrans" cxnId="{E9CC9B08-1F41-504A-AF9F-081C07B84E44}">
      <dgm:prSet/>
      <dgm:spPr/>
      <dgm:t>
        <a:bodyPr/>
        <a:lstStyle/>
        <a:p>
          <a:endParaRPr lang="en-US"/>
        </a:p>
      </dgm:t>
    </dgm:pt>
    <dgm:pt modelId="{5652A1BE-CC1B-FC4A-8DD3-29C4B2C9D79F}">
      <dgm:prSet custT="1"/>
      <dgm:spPr/>
      <dgm:t>
        <a:bodyPr/>
        <a:lstStyle/>
        <a:p>
          <a:r>
            <a:rPr lang="en-US" sz="1900" dirty="0" smtClean="0">
              <a:latin typeface="+mj-lt"/>
            </a:rPr>
            <a:t>Managing both staff and fiscal resources to support student achievement and legal responsibilities</a:t>
          </a:r>
          <a:endParaRPr lang="en-US" sz="1900" dirty="0">
            <a:latin typeface="+mj-lt"/>
          </a:endParaRPr>
        </a:p>
      </dgm:t>
    </dgm:pt>
    <dgm:pt modelId="{E4364F83-13B9-FD45-ACE9-AF0231A19E06}" type="parTrans" cxnId="{4D968BA5-8855-994B-AEC1-64713ADC9C78}">
      <dgm:prSet/>
      <dgm:spPr/>
      <dgm:t>
        <a:bodyPr/>
        <a:lstStyle/>
        <a:p>
          <a:endParaRPr lang="en-US"/>
        </a:p>
      </dgm:t>
    </dgm:pt>
    <dgm:pt modelId="{AB7C93E7-74DF-3045-912C-709E49C2FC55}" type="sibTrans" cxnId="{4D968BA5-8855-994B-AEC1-64713ADC9C78}">
      <dgm:prSet/>
      <dgm:spPr/>
      <dgm:t>
        <a:bodyPr/>
        <a:lstStyle/>
        <a:p>
          <a:endParaRPr lang="en-US"/>
        </a:p>
      </dgm:t>
    </dgm:pt>
    <dgm:pt modelId="{23A47538-3542-844E-B74A-83BFBFC7FC70}">
      <dgm:prSet/>
      <dgm:spPr/>
      <dgm:t>
        <a:bodyPr/>
        <a:lstStyle/>
        <a:p>
          <a:r>
            <a:rPr lang="en-US" dirty="0" smtClean="0">
              <a:latin typeface="+mj-lt"/>
            </a:rPr>
            <a:t>7</a:t>
          </a:r>
          <a:endParaRPr lang="en-US" dirty="0">
            <a:latin typeface="+mj-lt"/>
          </a:endParaRPr>
        </a:p>
      </dgm:t>
    </dgm:pt>
    <dgm:pt modelId="{DCAB87C6-A144-2847-9529-E828C63A5F4D}" type="parTrans" cxnId="{6B461117-7D34-3E48-9A42-912BA88733E9}">
      <dgm:prSet/>
      <dgm:spPr/>
      <dgm:t>
        <a:bodyPr/>
        <a:lstStyle/>
        <a:p>
          <a:endParaRPr lang="en-US"/>
        </a:p>
      </dgm:t>
    </dgm:pt>
    <dgm:pt modelId="{2B316CF7-A59B-B143-8513-FF0D13469144}" type="sibTrans" cxnId="{6B461117-7D34-3E48-9A42-912BA88733E9}">
      <dgm:prSet/>
      <dgm:spPr/>
      <dgm:t>
        <a:bodyPr/>
        <a:lstStyle/>
        <a:p>
          <a:endParaRPr lang="en-US"/>
        </a:p>
      </dgm:t>
    </dgm:pt>
    <dgm:pt modelId="{4FB89AE1-6BA4-244A-8E22-FDE43018BEFF}">
      <dgm:prSet custT="1"/>
      <dgm:spPr/>
      <dgm:t>
        <a:bodyPr/>
        <a:lstStyle/>
        <a:p>
          <a:r>
            <a:rPr lang="en-US" sz="1900" dirty="0" smtClean="0">
              <a:latin typeface="+mj-lt"/>
            </a:rPr>
            <a:t>Partnering with school community to promote student learning</a:t>
          </a:r>
          <a:endParaRPr lang="en-US" sz="1900" dirty="0">
            <a:latin typeface="+mj-lt"/>
          </a:endParaRPr>
        </a:p>
      </dgm:t>
    </dgm:pt>
    <dgm:pt modelId="{6F9225B6-9412-7942-8639-E1CBE65DC7F2}" type="parTrans" cxnId="{A4B2FA1C-C324-7F44-8455-F9ED8403397C}">
      <dgm:prSet/>
      <dgm:spPr/>
      <dgm:t>
        <a:bodyPr/>
        <a:lstStyle/>
        <a:p>
          <a:endParaRPr lang="en-US"/>
        </a:p>
      </dgm:t>
    </dgm:pt>
    <dgm:pt modelId="{348DB223-2F50-C04D-9241-DE4B5447F300}" type="sibTrans" cxnId="{A4B2FA1C-C324-7F44-8455-F9ED8403397C}">
      <dgm:prSet/>
      <dgm:spPr/>
      <dgm:t>
        <a:bodyPr/>
        <a:lstStyle/>
        <a:p>
          <a:endParaRPr lang="en-US"/>
        </a:p>
      </dgm:t>
    </dgm:pt>
    <dgm:pt modelId="{A711EC64-CB79-D145-9DAC-5C9652756E50}">
      <dgm:prSet/>
      <dgm:spPr/>
      <dgm:t>
        <a:bodyPr/>
        <a:lstStyle/>
        <a:p>
          <a:r>
            <a:rPr lang="en-US" dirty="0" smtClean="0">
              <a:latin typeface="+mj-lt"/>
            </a:rPr>
            <a:t>8</a:t>
          </a:r>
          <a:endParaRPr lang="en-US" dirty="0">
            <a:latin typeface="+mj-lt"/>
          </a:endParaRPr>
        </a:p>
      </dgm:t>
    </dgm:pt>
    <dgm:pt modelId="{19DEE132-71F7-C848-B2FC-302F83A7E3A3}" type="parTrans" cxnId="{35B84781-0021-4549-8263-D7487BD420F4}">
      <dgm:prSet/>
      <dgm:spPr/>
      <dgm:t>
        <a:bodyPr/>
        <a:lstStyle/>
        <a:p>
          <a:endParaRPr lang="en-US"/>
        </a:p>
      </dgm:t>
    </dgm:pt>
    <dgm:pt modelId="{2279785F-01AC-BD47-BF4B-248A61927A49}" type="sibTrans" cxnId="{35B84781-0021-4549-8263-D7487BD420F4}">
      <dgm:prSet/>
      <dgm:spPr/>
      <dgm:t>
        <a:bodyPr/>
        <a:lstStyle/>
        <a:p>
          <a:endParaRPr lang="en-US"/>
        </a:p>
      </dgm:t>
    </dgm:pt>
    <dgm:pt modelId="{1B70A69E-CA5E-D04C-84FB-4D5522876795}">
      <dgm:prSet custT="1"/>
      <dgm:spPr/>
      <dgm:t>
        <a:bodyPr/>
        <a:lstStyle/>
        <a:p>
          <a:r>
            <a:rPr lang="en-US" sz="1900" dirty="0" smtClean="0">
              <a:latin typeface="+mj-lt"/>
            </a:rPr>
            <a:t>Demonstrating commitment </a:t>
          </a:r>
          <a:r>
            <a:rPr lang="en-US" sz="1900" smtClean="0">
              <a:latin typeface="+mj-lt"/>
            </a:rPr>
            <a:t>to</a:t>
          </a:r>
          <a:r>
            <a:rPr lang="en-US" sz="1900" smtClean="0">
              <a:latin typeface="+mj-lt"/>
            </a:rPr>
            <a:t> closing </a:t>
          </a:r>
          <a:r>
            <a:rPr lang="en-US" sz="1900" dirty="0" smtClean="0">
              <a:latin typeface="+mj-lt"/>
            </a:rPr>
            <a:t>the achievement gap</a:t>
          </a:r>
          <a:endParaRPr lang="en-US" sz="1800" dirty="0"/>
        </a:p>
      </dgm:t>
    </dgm:pt>
    <dgm:pt modelId="{3E0E24EC-0672-8245-B833-D7D3A1F10D1F}" type="parTrans" cxnId="{24034485-3228-2442-9CC3-A07FFCD5F60E}">
      <dgm:prSet/>
      <dgm:spPr/>
      <dgm:t>
        <a:bodyPr/>
        <a:lstStyle/>
        <a:p>
          <a:endParaRPr lang="en-US"/>
        </a:p>
      </dgm:t>
    </dgm:pt>
    <dgm:pt modelId="{5CC9B6EF-C5C5-2B4F-9482-2DCA776E73BC}" type="sibTrans" cxnId="{24034485-3228-2442-9CC3-A07FFCD5F60E}">
      <dgm:prSet/>
      <dgm:spPr/>
      <dgm:t>
        <a:bodyPr/>
        <a:lstStyle/>
        <a:p>
          <a:endParaRPr lang="en-US"/>
        </a:p>
      </dgm:t>
    </dgm:pt>
    <dgm:pt modelId="{FF2B7ECB-9679-1742-8778-8AF16A252807}" type="pres">
      <dgm:prSet presAssocID="{07726CA4-9F3D-F74A-8293-8499AB9FDA11}" presName="linearFlow" presStyleCnt="0">
        <dgm:presLayoutVars>
          <dgm:dir/>
          <dgm:animLvl val="lvl"/>
          <dgm:resizeHandles val="exact"/>
        </dgm:presLayoutVars>
      </dgm:prSet>
      <dgm:spPr/>
      <dgm:t>
        <a:bodyPr/>
        <a:lstStyle/>
        <a:p>
          <a:endParaRPr lang="en-US"/>
        </a:p>
      </dgm:t>
    </dgm:pt>
    <dgm:pt modelId="{19A76348-C060-B844-80E4-53D133D14F03}" type="pres">
      <dgm:prSet presAssocID="{C4E9BB52-91AE-7C4F-98FB-FC27A416A6EA}" presName="composite" presStyleCnt="0"/>
      <dgm:spPr/>
    </dgm:pt>
    <dgm:pt modelId="{F7A5F678-1C69-D14B-8134-0C07449DC64C}" type="pres">
      <dgm:prSet presAssocID="{C4E9BB52-91AE-7C4F-98FB-FC27A416A6EA}" presName="parentText" presStyleLbl="alignNode1" presStyleIdx="0" presStyleCnt="4">
        <dgm:presLayoutVars>
          <dgm:chMax val="1"/>
          <dgm:bulletEnabled val="1"/>
        </dgm:presLayoutVars>
      </dgm:prSet>
      <dgm:spPr/>
      <dgm:t>
        <a:bodyPr/>
        <a:lstStyle/>
        <a:p>
          <a:endParaRPr lang="en-US"/>
        </a:p>
      </dgm:t>
    </dgm:pt>
    <dgm:pt modelId="{3CA7F1F3-BD61-CE4F-AEA8-3F1917EB5AEE}" type="pres">
      <dgm:prSet presAssocID="{C4E9BB52-91AE-7C4F-98FB-FC27A416A6EA}" presName="descendantText" presStyleLbl="alignAcc1" presStyleIdx="0" presStyleCnt="4">
        <dgm:presLayoutVars>
          <dgm:bulletEnabled val="1"/>
        </dgm:presLayoutVars>
      </dgm:prSet>
      <dgm:spPr/>
      <dgm:t>
        <a:bodyPr/>
        <a:lstStyle/>
        <a:p>
          <a:endParaRPr lang="en-US"/>
        </a:p>
      </dgm:t>
    </dgm:pt>
    <dgm:pt modelId="{7241B33C-D284-B042-9A2E-C748E39D82F6}" type="pres">
      <dgm:prSet presAssocID="{B937342C-3DC2-7B46-A775-A8FF92DC8508}" presName="sp" presStyleCnt="0"/>
      <dgm:spPr/>
    </dgm:pt>
    <dgm:pt modelId="{2FC46791-6E24-8B48-9B33-68A191E873DF}" type="pres">
      <dgm:prSet presAssocID="{5B069F26-06A3-3041-8790-93CB38A8555C}" presName="composite" presStyleCnt="0"/>
      <dgm:spPr/>
    </dgm:pt>
    <dgm:pt modelId="{B53DD48C-0F8E-CC4D-BD93-CAC281EEEF9D}" type="pres">
      <dgm:prSet presAssocID="{5B069F26-06A3-3041-8790-93CB38A8555C}" presName="parentText" presStyleLbl="alignNode1" presStyleIdx="1" presStyleCnt="4">
        <dgm:presLayoutVars>
          <dgm:chMax val="1"/>
          <dgm:bulletEnabled val="1"/>
        </dgm:presLayoutVars>
      </dgm:prSet>
      <dgm:spPr/>
      <dgm:t>
        <a:bodyPr/>
        <a:lstStyle/>
        <a:p>
          <a:endParaRPr lang="en-US"/>
        </a:p>
      </dgm:t>
    </dgm:pt>
    <dgm:pt modelId="{F6083903-7CFA-7747-8818-CF87104837ED}" type="pres">
      <dgm:prSet presAssocID="{5B069F26-06A3-3041-8790-93CB38A8555C}" presName="descendantText" presStyleLbl="alignAcc1" presStyleIdx="1" presStyleCnt="4">
        <dgm:presLayoutVars>
          <dgm:bulletEnabled val="1"/>
        </dgm:presLayoutVars>
      </dgm:prSet>
      <dgm:spPr/>
      <dgm:t>
        <a:bodyPr/>
        <a:lstStyle/>
        <a:p>
          <a:endParaRPr lang="en-US"/>
        </a:p>
      </dgm:t>
    </dgm:pt>
    <dgm:pt modelId="{69DACF01-BE46-F946-9353-1FB34F3C0EC7}" type="pres">
      <dgm:prSet presAssocID="{09F61C85-E151-BA4B-94FD-EF3D7A132E7E}" presName="sp" presStyleCnt="0"/>
      <dgm:spPr/>
    </dgm:pt>
    <dgm:pt modelId="{A1425F6D-40E4-6840-8EFD-0A613071A55B}" type="pres">
      <dgm:prSet presAssocID="{23A47538-3542-844E-B74A-83BFBFC7FC70}" presName="composite" presStyleCnt="0"/>
      <dgm:spPr/>
    </dgm:pt>
    <dgm:pt modelId="{331AD254-A4B2-B749-9BFD-C13B6CD5ECB4}" type="pres">
      <dgm:prSet presAssocID="{23A47538-3542-844E-B74A-83BFBFC7FC70}" presName="parentText" presStyleLbl="alignNode1" presStyleIdx="2" presStyleCnt="4">
        <dgm:presLayoutVars>
          <dgm:chMax val="1"/>
          <dgm:bulletEnabled val="1"/>
        </dgm:presLayoutVars>
      </dgm:prSet>
      <dgm:spPr/>
      <dgm:t>
        <a:bodyPr/>
        <a:lstStyle/>
        <a:p>
          <a:endParaRPr lang="en-US"/>
        </a:p>
      </dgm:t>
    </dgm:pt>
    <dgm:pt modelId="{FA6D3F66-19B9-6141-BA78-6CD8BE1B0FB2}" type="pres">
      <dgm:prSet presAssocID="{23A47538-3542-844E-B74A-83BFBFC7FC70}" presName="descendantText" presStyleLbl="alignAcc1" presStyleIdx="2" presStyleCnt="4">
        <dgm:presLayoutVars>
          <dgm:bulletEnabled val="1"/>
        </dgm:presLayoutVars>
      </dgm:prSet>
      <dgm:spPr/>
      <dgm:t>
        <a:bodyPr/>
        <a:lstStyle/>
        <a:p>
          <a:endParaRPr lang="en-US"/>
        </a:p>
      </dgm:t>
    </dgm:pt>
    <dgm:pt modelId="{9A8A83A3-E703-A449-ADAB-AA5C2CDD41C0}" type="pres">
      <dgm:prSet presAssocID="{2B316CF7-A59B-B143-8513-FF0D13469144}" presName="sp" presStyleCnt="0"/>
      <dgm:spPr/>
    </dgm:pt>
    <dgm:pt modelId="{9D50954B-821A-8C4B-A846-CEB3B69E8DD5}" type="pres">
      <dgm:prSet presAssocID="{A711EC64-CB79-D145-9DAC-5C9652756E50}" presName="composite" presStyleCnt="0"/>
      <dgm:spPr/>
    </dgm:pt>
    <dgm:pt modelId="{AF8C2858-2522-FF4E-852B-0E56E4B2E908}" type="pres">
      <dgm:prSet presAssocID="{A711EC64-CB79-D145-9DAC-5C9652756E50}" presName="parentText" presStyleLbl="alignNode1" presStyleIdx="3" presStyleCnt="4">
        <dgm:presLayoutVars>
          <dgm:chMax val="1"/>
          <dgm:bulletEnabled val="1"/>
        </dgm:presLayoutVars>
      </dgm:prSet>
      <dgm:spPr/>
      <dgm:t>
        <a:bodyPr/>
        <a:lstStyle/>
        <a:p>
          <a:endParaRPr lang="en-US"/>
        </a:p>
      </dgm:t>
    </dgm:pt>
    <dgm:pt modelId="{39C4C762-0442-D141-8A64-1A3A8EAE6BA7}" type="pres">
      <dgm:prSet presAssocID="{A711EC64-CB79-D145-9DAC-5C9652756E50}" presName="descendantText" presStyleLbl="alignAcc1" presStyleIdx="3" presStyleCnt="4">
        <dgm:presLayoutVars>
          <dgm:bulletEnabled val="1"/>
        </dgm:presLayoutVars>
      </dgm:prSet>
      <dgm:spPr/>
      <dgm:t>
        <a:bodyPr/>
        <a:lstStyle/>
        <a:p>
          <a:endParaRPr lang="en-US"/>
        </a:p>
      </dgm:t>
    </dgm:pt>
  </dgm:ptLst>
  <dgm:cxnLst>
    <dgm:cxn modelId="{D8734A30-0F96-6A42-8A07-972E520D64BF}" type="presOf" srcId="{5652A1BE-CC1B-FC4A-8DD3-29C4B2C9D79F}" destId="{F6083903-7CFA-7747-8818-CF87104837ED}" srcOrd="0" destOrd="0" presId="urn:microsoft.com/office/officeart/2005/8/layout/chevron2"/>
    <dgm:cxn modelId="{BD8CD458-E32C-BF47-B251-6042853BE012}" type="presOf" srcId="{4FB89AE1-6BA4-244A-8E22-FDE43018BEFF}" destId="{FA6D3F66-19B9-6141-BA78-6CD8BE1B0FB2}" srcOrd="0" destOrd="0" presId="urn:microsoft.com/office/officeart/2005/8/layout/chevron2"/>
    <dgm:cxn modelId="{24034485-3228-2442-9CC3-A07FFCD5F60E}" srcId="{A711EC64-CB79-D145-9DAC-5C9652756E50}" destId="{1B70A69E-CA5E-D04C-84FB-4D5522876795}" srcOrd="0" destOrd="0" parTransId="{3E0E24EC-0672-8245-B833-D7D3A1F10D1F}" sibTransId="{5CC9B6EF-C5C5-2B4F-9482-2DCA776E73BC}"/>
    <dgm:cxn modelId="{6B461117-7D34-3E48-9A42-912BA88733E9}" srcId="{07726CA4-9F3D-F74A-8293-8499AB9FDA11}" destId="{23A47538-3542-844E-B74A-83BFBFC7FC70}" srcOrd="2" destOrd="0" parTransId="{DCAB87C6-A144-2847-9529-E828C63A5F4D}" sibTransId="{2B316CF7-A59B-B143-8513-FF0D13469144}"/>
    <dgm:cxn modelId="{D57E708F-61FB-364A-BE51-FDE7EA92C43D}" type="presOf" srcId="{5B069F26-06A3-3041-8790-93CB38A8555C}" destId="{B53DD48C-0F8E-CC4D-BD93-CAC281EEEF9D}" srcOrd="0" destOrd="0" presId="urn:microsoft.com/office/officeart/2005/8/layout/chevron2"/>
    <dgm:cxn modelId="{2174DC21-A27A-0C42-98EC-933E1347BC8A}" srcId="{C4E9BB52-91AE-7C4F-98FB-FC27A416A6EA}" destId="{B73D8595-B5BA-314B-9F72-D0A888ED0A39}" srcOrd="0" destOrd="0" parTransId="{2AE47ADA-FD60-FB49-BA44-D9BEE0D18450}" sibTransId="{E33E375D-0C38-FF47-BD9A-5E7816FE6C07}"/>
    <dgm:cxn modelId="{F776280F-1106-874C-ABEE-013A5C6C5207}" type="presOf" srcId="{C4E9BB52-91AE-7C4F-98FB-FC27A416A6EA}" destId="{F7A5F678-1C69-D14B-8134-0C07449DC64C}" srcOrd="0" destOrd="0" presId="urn:microsoft.com/office/officeart/2005/8/layout/chevron2"/>
    <dgm:cxn modelId="{798332B5-BC13-DB42-BC79-847AB10DE799}" type="presOf" srcId="{1B70A69E-CA5E-D04C-84FB-4D5522876795}" destId="{39C4C762-0442-D141-8A64-1A3A8EAE6BA7}" srcOrd="0" destOrd="0" presId="urn:microsoft.com/office/officeart/2005/8/layout/chevron2"/>
    <dgm:cxn modelId="{E9CC9B08-1F41-504A-AF9F-081C07B84E44}" srcId="{07726CA4-9F3D-F74A-8293-8499AB9FDA11}" destId="{5B069F26-06A3-3041-8790-93CB38A8555C}" srcOrd="1" destOrd="0" parTransId="{3B272903-B78D-034F-80DF-B5BD94BCC7DD}" sibTransId="{09F61C85-E151-BA4B-94FD-EF3D7A132E7E}"/>
    <dgm:cxn modelId="{4E9F95F8-2653-224A-A57D-FDDC9A740B3D}" srcId="{07726CA4-9F3D-F74A-8293-8499AB9FDA11}" destId="{C4E9BB52-91AE-7C4F-98FB-FC27A416A6EA}" srcOrd="0" destOrd="0" parTransId="{7D571503-E165-E744-BDDD-85A110B91D69}" sibTransId="{B937342C-3DC2-7B46-A775-A8FF92DC8508}"/>
    <dgm:cxn modelId="{15592962-C1B1-5D4A-8897-5AEE7CAA70B6}" type="presOf" srcId="{23A47538-3542-844E-B74A-83BFBFC7FC70}" destId="{331AD254-A4B2-B749-9BFD-C13B6CD5ECB4}" srcOrd="0" destOrd="0" presId="urn:microsoft.com/office/officeart/2005/8/layout/chevron2"/>
    <dgm:cxn modelId="{99EBB28B-DCC2-754F-B303-113AF2CCC237}" type="presOf" srcId="{07726CA4-9F3D-F74A-8293-8499AB9FDA11}" destId="{FF2B7ECB-9679-1742-8778-8AF16A252807}" srcOrd="0" destOrd="0" presId="urn:microsoft.com/office/officeart/2005/8/layout/chevron2"/>
    <dgm:cxn modelId="{A4B2FA1C-C324-7F44-8455-F9ED8403397C}" srcId="{23A47538-3542-844E-B74A-83BFBFC7FC70}" destId="{4FB89AE1-6BA4-244A-8E22-FDE43018BEFF}" srcOrd="0" destOrd="0" parTransId="{6F9225B6-9412-7942-8639-E1CBE65DC7F2}" sibTransId="{348DB223-2F50-C04D-9241-DE4B5447F300}"/>
    <dgm:cxn modelId="{4D968BA5-8855-994B-AEC1-64713ADC9C78}" srcId="{5B069F26-06A3-3041-8790-93CB38A8555C}" destId="{5652A1BE-CC1B-FC4A-8DD3-29C4B2C9D79F}" srcOrd="0" destOrd="0" parTransId="{E4364F83-13B9-FD45-ACE9-AF0231A19E06}" sibTransId="{AB7C93E7-74DF-3045-912C-709E49C2FC55}"/>
    <dgm:cxn modelId="{CD9EF734-7C92-9C48-9E6F-39BD829873ED}" type="presOf" srcId="{B73D8595-B5BA-314B-9F72-D0A888ED0A39}" destId="{3CA7F1F3-BD61-CE4F-AEA8-3F1917EB5AEE}" srcOrd="0" destOrd="0" presId="urn:microsoft.com/office/officeart/2005/8/layout/chevron2"/>
    <dgm:cxn modelId="{35B84781-0021-4549-8263-D7487BD420F4}" srcId="{07726CA4-9F3D-F74A-8293-8499AB9FDA11}" destId="{A711EC64-CB79-D145-9DAC-5C9652756E50}" srcOrd="3" destOrd="0" parTransId="{19DEE132-71F7-C848-B2FC-302F83A7E3A3}" sibTransId="{2279785F-01AC-BD47-BF4B-248A61927A49}"/>
    <dgm:cxn modelId="{2092A71A-A4BD-8B43-9D15-ED81A8235DD5}" type="presOf" srcId="{A711EC64-CB79-D145-9DAC-5C9652756E50}" destId="{AF8C2858-2522-FF4E-852B-0E56E4B2E908}" srcOrd="0" destOrd="0" presId="urn:microsoft.com/office/officeart/2005/8/layout/chevron2"/>
    <dgm:cxn modelId="{3E2D4209-B93C-5144-914A-C2764BB63F3E}" type="presParOf" srcId="{FF2B7ECB-9679-1742-8778-8AF16A252807}" destId="{19A76348-C060-B844-80E4-53D133D14F03}" srcOrd="0" destOrd="0" presId="urn:microsoft.com/office/officeart/2005/8/layout/chevron2"/>
    <dgm:cxn modelId="{17C7B9E2-7BAC-3F4C-9B0D-653F1259E892}" type="presParOf" srcId="{19A76348-C060-B844-80E4-53D133D14F03}" destId="{F7A5F678-1C69-D14B-8134-0C07449DC64C}" srcOrd="0" destOrd="0" presId="urn:microsoft.com/office/officeart/2005/8/layout/chevron2"/>
    <dgm:cxn modelId="{463B9D61-F4D6-3E45-A559-B510BB9701B0}" type="presParOf" srcId="{19A76348-C060-B844-80E4-53D133D14F03}" destId="{3CA7F1F3-BD61-CE4F-AEA8-3F1917EB5AEE}" srcOrd="1" destOrd="0" presId="urn:microsoft.com/office/officeart/2005/8/layout/chevron2"/>
    <dgm:cxn modelId="{9A555CE6-C124-E747-9594-7BF9570F8302}" type="presParOf" srcId="{FF2B7ECB-9679-1742-8778-8AF16A252807}" destId="{7241B33C-D284-B042-9A2E-C748E39D82F6}" srcOrd="1" destOrd="0" presId="urn:microsoft.com/office/officeart/2005/8/layout/chevron2"/>
    <dgm:cxn modelId="{DF5FB86C-4FA9-2144-976D-5B60E4152718}" type="presParOf" srcId="{FF2B7ECB-9679-1742-8778-8AF16A252807}" destId="{2FC46791-6E24-8B48-9B33-68A191E873DF}" srcOrd="2" destOrd="0" presId="urn:microsoft.com/office/officeart/2005/8/layout/chevron2"/>
    <dgm:cxn modelId="{FBFFB1FC-8F38-9A4F-864C-4E7258D4A023}" type="presParOf" srcId="{2FC46791-6E24-8B48-9B33-68A191E873DF}" destId="{B53DD48C-0F8E-CC4D-BD93-CAC281EEEF9D}" srcOrd="0" destOrd="0" presId="urn:microsoft.com/office/officeart/2005/8/layout/chevron2"/>
    <dgm:cxn modelId="{EFDB5D15-C27A-A446-B012-3D325A016083}" type="presParOf" srcId="{2FC46791-6E24-8B48-9B33-68A191E873DF}" destId="{F6083903-7CFA-7747-8818-CF87104837ED}" srcOrd="1" destOrd="0" presId="urn:microsoft.com/office/officeart/2005/8/layout/chevron2"/>
    <dgm:cxn modelId="{A1A6048F-3D23-6A42-8260-BBC928394F79}" type="presParOf" srcId="{FF2B7ECB-9679-1742-8778-8AF16A252807}" destId="{69DACF01-BE46-F946-9353-1FB34F3C0EC7}" srcOrd="3" destOrd="0" presId="urn:microsoft.com/office/officeart/2005/8/layout/chevron2"/>
    <dgm:cxn modelId="{B4BD6BF9-21E0-8F41-BF90-CA644EF01022}" type="presParOf" srcId="{FF2B7ECB-9679-1742-8778-8AF16A252807}" destId="{A1425F6D-40E4-6840-8EFD-0A613071A55B}" srcOrd="4" destOrd="0" presId="urn:microsoft.com/office/officeart/2005/8/layout/chevron2"/>
    <dgm:cxn modelId="{CC47B3EC-33D1-1E47-8760-E9477583BA9B}" type="presParOf" srcId="{A1425F6D-40E4-6840-8EFD-0A613071A55B}" destId="{331AD254-A4B2-B749-9BFD-C13B6CD5ECB4}" srcOrd="0" destOrd="0" presId="urn:microsoft.com/office/officeart/2005/8/layout/chevron2"/>
    <dgm:cxn modelId="{EAF089A6-6A9A-944B-A7E8-57AE4F67E5E5}" type="presParOf" srcId="{A1425F6D-40E4-6840-8EFD-0A613071A55B}" destId="{FA6D3F66-19B9-6141-BA78-6CD8BE1B0FB2}" srcOrd="1" destOrd="0" presId="urn:microsoft.com/office/officeart/2005/8/layout/chevron2"/>
    <dgm:cxn modelId="{DB0DC593-7340-CD40-A1F0-49D3D39FD441}" type="presParOf" srcId="{FF2B7ECB-9679-1742-8778-8AF16A252807}" destId="{9A8A83A3-E703-A449-ADAB-AA5C2CDD41C0}" srcOrd="5" destOrd="0" presId="urn:microsoft.com/office/officeart/2005/8/layout/chevron2"/>
    <dgm:cxn modelId="{26DAB6B5-A5B8-4C46-86BA-1D49FAED1737}" type="presParOf" srcId="{FF2B7ECB-9679-1742-8778-8AF16A252807}" destId="{9D50954B-821A-8C4B-A846-CEB3B69E8DD5}" srcOrd="6" destOrd="0" presId="urn:microsoft.com/office/officeart/2005/8/layout/chevron2"/>
    <dgm:cxn modelId="{E3020779-926A-E04F-ADE4-6E0FF9909073}" type="presParOf" srcId="{9D50954B-821A-8C4B-A846-CEB3B69E8DD5}" destId="{AF8C2858-2522-FF4E-852B-0E56E4B2E908}" srcOrd="0" destOrd="0" presId="urn:microsoft.com/office/officeart/2005/8/layout/chevron2"/>
    <dgm:cxn modelId="{A761C219-E55D-8E44-9349-561E007437CE}" type="presParOf" srcId="{9D50954B-821A-8C4B-A846-CEB3B69E8DD5}" destId="{39C4C762-0442-D141-8A64-1A3A8EAE6BA7}"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C98EE6-0F8A-6E47-A029-05C9A30B2FFC}">
      <dsp:nvSpPr>
        <dsp:cNvPr id="0" name=""/>
        <dsp:cNvSpPr/>
      </dsp:nvSpPr>
      <dsp:spPr>
        <a:xfrm rot="5400000">
          <a:off x="-198455" y="199248"/>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1</a:t>
          </a:r>
          <a:endParaRPr lang="en-US" sz="2600" kern="1200" dirty="0">
            <a:latin typeface="+mj-lt"/>
          </a:endParaRPr>
        </a:p>
      </dsp:txBody>
      <dsp:txXfrm rot="5400000">
        <a:off x="-198455" y="199248"/>
        <a:ext cx="1323038" cy="926126"/>
      </dsp:txXfrm>
    </dsp:sp>
    <dsp:sp modelId="{757C011C-A5B1-274A-BB4E-F6652F870AFE}">
      <dsp:nvSpPr>
        <dsp:cNvPr id="0" name=""/>
        <dsp:cNvSpPr/>
      </dsp:nvSpPr>
      <dsp:spPr>
        <a:xfrm rot="5400000">
          <a:off x="4313723" y="-3386804"/>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Centering instruction on high expectation for student achievement</a:t>
          </a:r>
          <a:endParaRPr lang="en-US" sz="1900" kern="1200" dirty="0">
            <a:latin typeface="+mj-lt"/>
          </a:endParaRPr>
        </a:p>
      </dsp:txBody>
      <dsp:txXfrm rot="5400000">
        <a:off x="4313723" y="-3386804"/>
        <a:ext cx="859974" cy="7635168"/>
      </dsp:txXfrm>
    </dsp:sp>
    <dsp:sp modelId="{29E1CB03-79BF-EA45-B4A5-EFFF53B4A2A3}">
      <dsp:nvSpPr>
        <dsp:cNvPr id="0" name=""/>
        <dsp:cNvSpPr/>
      </dsp:nvSpPr>
      <dsp:spPr>
        <a:xfrm rot="5400000">
          <a:off x="-198455" y="1376334"/>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2</a:t>
          </a:r>
          <a:endParaRPr lang="en-US" sz="2600" kern="1200" dirty="0">
            <a:latin typeface="+mj-lt"/>
          </a:endParaRPr>
        </a:p>
      </dsp:txBody>
      <dsp:txXfrm rot="5400000">
        <a:off x="-198455" y="1376334"/>
        <a:ext cx="1323038" cy="926126"/>
      </dsp:txXfrm>
    </dsp:sp>
    <dsp:sp modelId="{FDCF7BAA-6E53-3949-AF63-8B1A724619E3}">
      <dsp:nvSpPr>
        <dsp:cNvPr id="0" name=""/>
        <dsp:cNvSpPr/>
      </dsp:nvSpPr>
      <dsp:spPr>
        <a:xfrm rot="5400000">
          <a:off x="4313723" y="-2180848"/>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Demonstrating effective teaching practices</a:t>
          </a:r>
          <a:endParaRPr lang="en-US" sz="1900" kern="1200" dirty="0">
            <a:latin typeface="+mj-lt"/>
          </a:endParaRPr>
        </a:p>
      </dsp:txBody>
      <dsp:txXfrm rot="5400000">
        <a:off x="4313723" y="-2180848"/>
        <a:ext cx="859974" cy="7635168"/>
      </dsp:txXfrm>
    </dsp:sp>
    <dsp:sp modelId="{D75D74BB-AB2E-AC41-B196-71A8673252B4}">
      <dsp:nvSpPr>
        <dsp:cNvPr id="0" name=""/>
        <dsp:cNvSpPr/>
      </dsp:nvSpPr>
      <dsp:spPr>
        <a:xfrm rot="5400000">
          <a:off x="-198455" y="2553420"/>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3</a:t>
          </a:r>
          <a:endParaRPr lang="en-US" sz="2600" kern="1200" dirty="0">
            <a:latin typeface="+mj-lt"/>
          </a:endParaRPr>
        </a:p>
      </dsp:txBody>
      <dsp:txXfrm rot="5400000">
        <a:off x="-198455" y="2553420"/>
        <a:ext cx="1323038" cy="926126"/>
      </dsp:txXfrm>
    </dsp:sp>
    <dsp:sp modelId="{1930BA5F-8D6A-AE4B-A227-46367B3BC790}">
      <dsp:nvSpPr>
        <dsp:cNvPr id="0" name=""/>
        <dsp:cNvSpPr/>
      </dsp:nvSpPr>
      <dsp:spPr>
        <a:xfrm rot="5400000">
          <a:off x="4313723" y="-1032631"/>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Recognizing individual student learning needs and developing strategies to address those needs</a:t>
          </a:r>
          <a:endParaRPr lang="en-US" sz="1900" kern="1200" dirty="0">
            <a:latin typeface="+mj-lt"/>
          </a:endParaRPr>
        </a:p>
      </dsp:txBody>
      <dsp:txXfrm rot="5400000">
        <a:off x="4313723" y="-1032631"/>
        <a:ext cx="859974" cy="7635168"/>
      </dsp:txXfrm>
    </dsp:sp>
    <dsp:sp modelId="{4B140839-4552-064D-B947-A78CED2DBE18}">
      <dsp:nvSpPr>
        <dsp:cNvPr id="0" name=""/>
        <dsp:cNvSpPr/>
      </dsp:nvSpPr>
      <dsp:spPr>
        <a:xfrm rot="5400000">
          <a:off x="-198455" y="3730507"/>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4</a:t>
          </a:r>
          <a:endParaRPr lang="en-US" sz="2600" kern="1200" dirty="0"/>
        </a:p>
      </dsp:txBody>
      <dsp:txXfrm rot="5400000">
        <a:off x="-198455" y="3730507"/>
        <a:ext cx="1323038" cy="926126"/>
      </dsp:txXfrm>
    </dsp:sp>
    <dsp:sp modelId="{72643082-BFC1-5042-9C6F-A106F38E9586}">
      <dsp:nvSpPr>
        <dsp:cNvPr id="0" name=""/>
        <dsp:cNvSpPr/>
      </dsp:nvSpPr>
      <dsp:spPr>
        <a:xfrm rot="5400000">
          <a:off x="4313723" y="144454"/>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Providing clear and intentional focus on subject matter content and curriculum.</a:t>
          </a:r>
          <a:endParaRPr lang="en-US" sz="1900" kern="1200" dirty="0">
            <a:latin typeface="+mj-lt"/>
          </a:endParaRPr>
        </a:p>
      </dsp:txBody>
      <dsp:txXfrm rot="5400000">
        <a:off x="4313723" y="144454"/>
        <a:ext cx="859974" cy="763516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A5F678-1C69-D14B-8134-0C07449DC64C}">
      <dsp:nvSpPr>
        <dsp:cNvPr id="0" name=""/>
        <dsp:cNvSpPr/>
      </dsp:nvSpPr>
      <dsp:spPr>
        <a:xfrm rot="5400000">
          <a:off x="-198455" y="199248"/>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5</a:t>
          </a:r>
          <a:endParaRPr lang="en-US" sz="2600" kern="1200" dirty="0">
            <a:latin typeface="+mj-lt"/>
          </a:endParaRPr>
        </a:p>
      </dsp:txBody>
      <dsp:txXfrm rot="5400000">
        <a:off x="-198455" y="199248"/>
        <a:ext cx="1323038" cy="926126"/>
      </dsp:txXfrm>
    </dsp:sp>
    <dsp:sp modelId="{3CA7F1F3-BD61-CE4F-AEA8-3F1917EB5AEE}">
      <dsp:nvSpPr>
        <dsp:cNvPr id="0" name=""/>
        <dsp:cNvSpPr/>
      </dsp:nvSpPr>
      <dsp:spPr>
        <a:xfrm rot="5400000">
          <a:off x="4313723" y="-3386804"/>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Fostering and managing a safe, positive learning environment</a:t>
          </a:r>
          <a:endParaRPr lang="en-US" sz="1900" kern="1200" dirty="0">
            <a:latin typeface="+mj-lt"/>
          </a:endParaRPr>
        </a:p>
      </dsp:txBody>
      <dsp:txXfrm rot="5400000">
        <a:off x="4313723" y="-3386804"/>
        <a:ext cx="859974" cy="7635168"/>
      </dsp:txXfrm>
    </dsp:sp>
    <dsp:sp modelId="{B53DD48C-0F8E-CC4D-BD93-CAC281EEEF9D}">
      <dsp:nvSpPr>
        <dsp:cNvPr id="0" name=""/>
        <dsp:cNvSpPr/>
      </dsp:nvSpPr>
      <dsp:spPr>
        <a:xfrm rot="5400000">
          <a:off x="-198455" y="1376334"/>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6</a:t>
          </a:r>
          <a:endParaRPr lang="en-US" sz="2600" kern="1200" dirty="0">
            <a:latin typeface="+mj-lt"/>
          </a:endParaRPr>
        </a:p>
      </dsp:txBody>
      <dsp:txXfrm rot="5400000">
        <a:off x="-198455" y="1376334"/>
        <a:ext cx="1323038" cy="926126"/>
      </dsp:txXfrm>
    </dsp:sp>
    <dsp:sp modelId="{F6083903-7CFA-7747-8818-CF87104837ED}">
      <dsp:nvSpPr>
        <dsp:cNvPr id="0" name=""/>
        <dsp:cNvSpPr/>
      </dsp:nvSpPr>
      <dsp:spPr>
        <a:xfrm rot="5400000">
          <a:off x="4313723" y="-2253009"/>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Using multiple student data elements to modify instruction and improve student learning</a:t>
          </a:r>
          <a:endParaRPr lang="en-US" sz="1900" kern="1200" dirty="0">
            <a:latin typeface="+mj-lt"/>
          </a:endParaRPr>
        </a:p>
      </dsp:txBody>
      <dsp:txXfrm rot="5400000">
        <a:off x="4313723" y="-2253009"/>
        <a:ext cx="859974" cy="7635168"/>
      </dsp:txXfrm>
    </dsp:sp>
    <dsp:sp modelId="{331AD254-A4B2-B749-9BFD-C13B6CD5ECB4}">
      <dsp:nvSpPr>
        <dsp:cNvPr id="0" name=""/>
        <dsp:cNvSpPr/>
      </dsp:nvSpPr>
      <dsp:spPr>
        <a:xfrm rot="5400000">
          <a:off x="-198455" y="2553420"/>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7</a:t>
          </a:r>
          <a:endParaRPr lang="en-US" sz="2600" kern="1200" dirty="0">
            <a:latin typeface="+mj-lt"/>
          </a:endParaRPr>
        </a:p>
      </dsp:txBody>
      <dsp:txXfrm rot="5400000">
        <a:off x="-198455" y="2553420"/>
        <a:ext cx="1323038" cy="926126"/>
      </dsp:txXfrm>
    </dsp:sp>
    <dsp:sp modelId="{FA6D3F66-19B9-6141-BA78-6CD8BE1B0FB2}">
      <dsp:nvSpPr>
        <dsp:cNvPr id="0" name=""/>
        <dsp:cNvSpPr/>
      </dsp:nvSpPr>
      <dsp:spPr>
        <a:xfrm rot="5400000">
          <a:off x="4313723" y="-1032631"/>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Communicating with parents and school community</a:t>
          </a:r>
          <a:endParaRPr lang="en-US" sz="1900" kern="1200" dirty="0">
            <a:latin typeface="+mj-lt"/>
          </a:endParaRPr>
        </a:p>
      </dsp:txBody>
      <dsp:txXfrm rot="5400000">
        <a:off x="4313723" y="-1032631"/>
        <a:ext cx="859974" cy="7635168"/>
      </dsp:txXfrm>
    </dsp:sp>
    <dsp:sp modelId="{AF8C2858-2522-FF4E-852B-0E56E4B2E908}">
      <dsp:nvSpPr>
        <dsp:cNvPr id="0" name=""/>
        <dsp:cNvSpPr/>
      </dsp:nvSpPr>
      <dsp:spPr>
        <a:xfrm rot="5400000">
          <a:off x="-198455" y="3730507"/>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8</a:t>
          </a:r>
          <a:endParaRPr lang="en-US" sz="2600" kern="1200" dirty="0">
            <a:latin typeface="+mj-lt"/>
          </a:endParaRPr>
        </a:p>
      </dsp:txBody>
      <dsp:txXfrm rot="5400000">
        <a:off x="-198455" y="3730507"/>
        <a:ext cx="1323038" cy="926126"/>
      </dsp:txXfrm>
    </dsp:sp>
    <dsp:sp modelId="{39C4C762-0442-D141-8A64-1A3A8EAE6BA7}">
      <dsp:nvSpPr>
        <dsp:cNvPr id="0" name=""/>
        <dsp:cNvSpPr/>
      </dsp:nvSpPr>
      <dsp:spPr>
        <a:xfrm rot="5400000">
          <a:off x="4313723" y="144454"/>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Exhibiting collaborative and collegial focus on improving instructional practice and student learning</a:t>
          </a:r>
          <a:endParaRPr lang="en-US" sz="1900" kern="1200" dirty="0">
            <a:latin typeface="+mj-lt"/>
          </a:endParaRPr>
        </a:p>
      </dsp:txBody>
      <dsp:txXfrm rot="5400000">
        <a:off x="4313723" y="144454"/>
        <a:ext cx="859974" cy="763516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C98EE6-0F8A-6E47-A029-05C9A30B2FFC}">
      <dsp:nvSpPr>
        <dsp:cNvPr id="0" name=""/>
        <dsp:cNvSpPr/>
      </dsp:nvSpPr>
      <dsp:spPr>
        <a:xfrm rot="5400000">
          <a:off x="-198261" y="201424"/>
          <a:ext cx="1321746" cy="925222"/>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1</a:t>
          </a:r>
          <a:endParaRPr lang="en-US" sz="2600" kern="1200" dirty="0">
            <a:latin typeface="+mj-lt"/>
          </a:endParaRPr>
        </a:p>
      </dsp:txBody>
      <dsp:txXfrm rot="5400000">
        <a:off x="-198261" y="201424"/>
        <a:ext cx="1321746" cy="925222"/>
      </dsp:txXfrm>
    </dsp:sp>
    <dsp:sp modelId="{757C011C-A5B1-274A-BB4E-F6652F870AFE}">
      <dsp:nvSpPr>
        <dsp:cNvPr id="0" name=""/>
        <dsp:cNvSpPr/>
      </dsp:nvSpPr>
      <dsp:spPr>
        <a:xfrm rot="5400000">
          <a:off x="4313691" y="-3385306"/>
          <a:ext cx="859134" cy="763607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latin typeface="+mj-lt"/>
            </a:rPr>
            <a:t>Creating a school culture that promotes the ongoing improvement of learning and teaching in students and staff.</a:t>
          </a:r>
          <a:endParaRPr lang="en-US" sz="2100" kern="1200" dirty="0">
            <a:latin typeface="+mj-lt"/>
          </a:endParaRPr>
        </a:p>
      </dsp:txBody>
      <dsp:txXfrm rot="5400000">
        <a:off x="4313691" y="-3385306"/>
        <a:ext cx="859134" cy="7636072"/>
      </dsp:txXfrm>
    </dsp:sp>
    <dsp:sp modelId="{29E1CB03-79BF-EA45-B4A5-EFFF53B4A2A3}">
      <dsp:nvSpPr>
        <dsp:cNvPr id="0" name=""/>
        <dsp:cNvSpPr/>
      </dsp:nvSpPr>
      <dsp:spPr>
        <a:xfrm rot="5400000">
          <a:off x="-198261" y="1377361"/>
          <a:ext cx="1321746" cy="925222"/>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2</a:t>
          </a:r>
          <a:endParaRPr lang="en-US" sz="2600" kern="1200" dirty="0">
            <a:latin typeface="+mj-lt"/>
          </a:endParaRPr>
        </a:p>
      </dsp:txBody>
      <dsp:txXfrm rot="5400000">
        <a:off x="-198261" y="1377361"/>
        <a:ext cx="1321746" cy="925222"/>
      </dsp:txXfrm>
    </dsp:sp>
    <dsp:sp modelId="{FDCF7BAA-6E53-3949-AF63-8B1A724619E3}">
      <dsp:nvSpPr>
        <dsp:cNvPr id="0" name=""/>
        <dsp:cNvSpPr/>
      </dsp:nvSpPr>
      <dsp:spPr>
        <a:xfrm rot="5400000">
          <a:off x="4313691" y="-2209369"/>
          <a:ext cx="859134" cy="763607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latin typeface="+mj-lt"/>
            </a:rPr>
            <a:t>Providing for school safety</a:t>
          </a:r>
          <a:endParaRPr lang="en-US" sz="2100" kern="1200" dirty="0">
            <a:latin typeface="+mj-lt"/>
          </a:endParaRPr>
        </a:p>
      </dsp:txBody>
      <dsp:txXfrm rot="5400000">
        <a:off x="4313691" y="-2209369"/>
        <a:ext cx="859134" cy="7636072"/>
      </dsp:txXfrm>
    </dsp:sp>
    <dsp:sp modelId="{D75D74BB-AB2E-AC41-B196-71A8673252B4}">
      <dsp:nvSpPr>
        <dsp:cNvPr id="0" name=""/>
        <dsp:cNvSpPr/>
      </dsp:nvSpPr>
      <dsp:spPr>
        <a:xfrm rot="5400000">
          <a:off x="-198261" y="2553298"/>
          <a:ext cx="1321746" cy="925222"/>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3</a:t>
          </a:r>
          <a:endParaRPr lang="en-US" sz="2600" kern="1200" dirty="0">
            <a:latin typeface="+mj-lt"/>
          </a:endParaRPr>
        </a:p>
      </dsp:txBody>
      <dsp:txXfrm rot="5400000">
        <a:off x="-198261" y="2553298"/>
        <a:ext cx="1321746" cy="925222"/>
      </dsp:txXfrm>
    </dsp:sp>
    <dsp:sp modelId="{1930BA5F-8D6A-AE4B-A227-46367B3BC790}">
      <dsp:nvSpPr>
        <dsp:cNvPr id="0" name=""/>
        <dsp:cNvSpPr/>
      </dsp:nvSpPr>
      <dsp:spPr>
        <a:xfrm rot="5400000">
          <a:off x="4313691" y="-1033432"/>
          <a:ext cx="859134" cy="763607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Leads development, implementation and evaluation of data-driven plan for increasing student achievement, including the use of multiple student data elements.</a:t>
          </a:r>
          <a:endParaRPr lang="en-US" sz="1900" kern="1200" dirty="0">
            <a:latin typeface="+mj-lt"/>
          </a:endParaRPr>
        </a:p>
      </dsp:txBody>
      <dsp:txXfrm rot="5400000">
        <a:off x="4313691" y="-1033432"/>
        <a:ext cx="859134" cy="7636072"/>
      </dsp:txXfrm>
    </dsp:sp>
    <dsp:sp modelId="{4B140839-4552-064D-B947-A78CED2DBE18}">
      <dsp:nvSpPr>
        <dsp:cNvPr id="0" name=""/>
        <dsp:cNvSpPr/>
      </dsp:nvSpPr>
      <dsp:spPr>
        <a:xfrm rot="5400000">
          <a:off x="-198261" y="3729235"/>
          <a:ext cx="1321746" cy="925222"/>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4</a:t>
          </a:r>
          <a:endParaRPr lang="en-US" sz="2600" kern="1200" dirty="0">
            <a:latin typeface="+mj-lt"/>
          </a:endParaRPr>
        </a:p>
      </dsp:txBody>
      <dsp:txXfrm rot="5400000">
        <a:off x="-198261" y="3729235"/>
        <a:ext cx="1321746" cy="925222"/>
      </dsp:txXfrm>
    </dsp:sp>
    <dsp:sp modelId="{72643082-BFC1-5042-9C6F-A106F38E9586}">
      <dsp:nvSpPr>
        <dsp:cNvPr id="0" name=""/>
        <dsp:cNvSpPr/>
      </dsp:nvSpPr>
      <dsp:spPr>
        <a:xfrm rot="5400000">
          <a:off x="4313691" y="142504"/>
          <a:ext cx="859134" cy="763607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latin typeface="+mj-lt"/>
            </a:rPr>
            <a:t>Assisting instruction staff with alignment of curriculum, instruction and assessment with state and local district learning goals.</a:t>
          </a:r>
          <a:endParaRPr lang="en-US" sz="2100" kern="1200" dirty="0">
            <a:latin typeface="+mj-lt"/>
          </a:endParaRPr>
        </a:p>
      </dsp:txBody>
      <dsp:txXfrm rot="5400000">
        <a:off x="4313691" y="142504"/>
        <a:ext cx="859134" cy="763607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A5F678-1C69-D14B-8134-0C07449DC64C}">
      <dsp:nvSpPr>
        <dsp:cNvPr id="0" name=""/>
        <dsp:cNvSpPr/>
      </dsp:nvSpPr>
      <dsp:spPr>
        <a:xfrm rot="5400000">
          <a:off x="-198455" y="199248"/>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5</a:t>
          </a:r>
          <a:endParaRPr lang="en-US" sz="2600" kern="1200" dirty="0">
            <a:latin typeface="+mj-lt"/>
          </a:endParaRPr>
        </a:p>
      </dsp:txBody>
      <dsp:txXfrm rot="5400000">
        <a:off x="-198455" y="199248"/>
        <a:ext cx="1323038" cy="926126"/>
      </dsp:txXfrm>
    </dsp:sp>
    <dsp:sp modelId="{3CA7F1F3-BD61-CE4F-AEA8-3F1917EB5AEE}">
      <dsp:nvSpPr>
        <dsp:cNvPr id="0" name=""/>
        <dsp:cNvSpPr/>
      </dsp:nvSpPr>
      <dsp:spPr>
        <a:xfrm rot="5400000">
          <a:off x="4313723" y="-3386804"/>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Monitoring, assisting, and evaluating effective instruction and assessment practices</a:t>
          </a:r>
          <a:endParaRPr lang="en-US" sz="1900" kern="1200" dirty="0">
            <a:latin typeface="+mj-lt"/>
          </a:endParaRPr>
        </a:p>
      </dsp:txBody>
      <dsp:txXfrm rot="5400000">
        <a:off x="4313723" y="-3386804"/>
        <a:ext cx="859974" cy="7635168"/>
      </dsp:txXfrm>
    </dsp:sp>
    <dsp:sp modelId="{B53DD48C-0F8E-CC4D-BD93-CAC281EEEF9D}">
      <dsp:nvSpPr>
        <dsp:cNvPr id="0" name=""/>
        <dsp:cNvSpPr/>
      </dsp:nvSpPr>
      <dsp:spPr>
        <a:xfrm rot="5400000">
          <a:off x="-198455" y="1376334"/>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6</a:t>
          </a:r>
          <a:endParaRPr lang="en-US" sz="2600" kern="1200" dirty="0">
            <a:latin typeface="+mj-lt"/>
          </a:endParaRPr>
        </a:p>
      </dsp:txBody>
      <dsp:txXfrm rot="5400000">
        <a:off x="-198455" y="1376334"/>
        <a:ext cx="1323038" cy="926126"/>
      </dsp:txXfrm>
    </dsp:sp>
    <dsp:sp modelId="{F6083903-7CFA-7747-8818-CF87104837ED}">
      <dsp:nvSpPr>
        <dsp:cNvPr id="0" name=""/>
        <dsp:cNvSpPr/>
      </dsp:nvSpPr>
      <dsp:spPr>
        <a:xfrm rot="5400000">
          <a:off x="4313723" y="-2209717"/>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Managing both staff and fiscal resources to support student achievement and legal responsibilities</a:t>
          </a:r>
          <a:endParaRPr lang="en-US" sz="1900" kern="1200" dirty="0">
            <a:latin typeface="+mj-lt"/>
          </a:endParaRPr>
        </a:p>
      </dsp:txBody>
      <dsp:txXfrm rot="5400000">
        <a:off x="4313723" y="-2209717"/>
        <a:ext cx="859974" cy="7635168"/>
      </dsp:txXfrm>
    </dsp:sp>
    <dsp:sp modelId="{331AD254-A4B2-B749-9BFD-C13B6CD5ECB4}">
      <dsp:nvSpPr>
        <dsp:cNvPr id="0" name=""/>
        <dsp:cNvSpPr/>
      </dsp:nvSpPr>
      <dsp:spPr>
        <a:xfrm rot="5400000">
          <a:off x="-198455" y="2553420"/>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7</a:t>
          </a:r>
          <a:endParaRPr lang="en-US" sz="2600" kern="1200" dirty="0">
            <a:latin typeface="+mj-lt"/>
          </a:endParaRPr>
        </a:p>
      </dsp:txBody>
      <dsp:txXfrm rot="5400000">
        <a:off x="-198455" y="2553420"/>
        <a:ext cx="1323038" cy="926126"/>
      </dsp:txXfrm>
    </dsp:sp>
    <dsp:sp modelId="{FA6D3F66-19B9-6141-BA78-6CD8BE1B0FB2}">
      <dsp:nvSpPr>
        <dsp:cNvPr id="0" name=""/>
        <dsp:cNvSpPr/>
      </dsp:nvSpPr>
      <dsp:spPr>
        <a:xfrm rot="5400000">
          <a:off x="4313723" y="-1032631"/>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Partnering with school community to promote student learning</a:t>
          </a:r>
          <a:endParaRPr lang="en-US" sz="1900" kern="1200" dirty="0">
            <a:latin typeface="+mj-lt"/>
          </a:endParaRPr>
        </a:p>
      </dsp:txBody>
      <dsp:txXfrm rot="5400000">
        <a:off x="4313723" y="-1032631"/>
        <a:ext cx="859974" cy="7635168"/>
      </dsp:txXfrm>
    </dsp:sp>
    <dsp:sp modelId="{AF8C2858-2522-FF4E-852B-0E56E4B2E908}">
      <dsp:nvSpPr>
        <dsp:cNvPr id="0" name=""/>
        <dsp:cNvSpPr/>
      </dsp:nvSpPr>
      <dsp:spPr>
        <a:xfrm rot="5400000">
          <a:off x="-198455" y="3730507"/>
          <a:ext cx="1323038" cy="926126"/>
        </a:xfrm>
        <a:prstGeom prst="chevron">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mj-lt"/>
            </a:rPr>
            <a:t>8</a:t>
          </a:r>
          <a:endParaRPr lang="en-US" sz="2600" kern="1200" dirty="0">
            <a:latin typeface="+mj-lt"/>
          </a:endParaRPr>
        </a:p>
      </dsp:txBody>
      <dsp:txXfrm rot="5400000">
        <a:off x="-198455" y="3730507"/>
        <a:ext cx="1323038" cy="926126"/>
      </dsp:txXfrm>
    </dsp:sp>
    <dsp:sp modelId="{39C4C762-0442-D141-8A64-1A3A8EAE6BA7}">
      <dsp:nvSpPr>
        <dsp:cNvPr id="0" name=""/>
        <dsp:cNvSpPr/>
      </dsp:nvSpPr>
      <dsp:spPr>
        <a:xfrm rot="5400000">
          <a:off x="4313723" y="144454"/>
          <a:ext cx="859974" cy="76351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latin typeface="+mj-lt"/>
            </a:rPr>
            <a:t>Demonstrating commitment </a:t>
          </a:r>
          <a:r>
            <a:rPr lang="en-US" sz="1900" kern="1200" smtClean="0">
              <a:latin typeface="+mj-lt"/>
            </a:rPr>
            <a:t>to</a:t>
          </a:r>
          <a:r>
            <a:rPr lang="en-US" sz="1900" kern="1200" smtClean="0">
              <a:latin typeface="+mj-lt"/>
            </a:rPr>
            <a:t> closing </a:t>
          </a:r>
          <a:r>
            <a:rPr lang="en-US" sz="1900" kern="1200" dirty="0" smtClean="0">
              <a:latin typeface="+mj-lt"/>
            </a:rPr>
            <a:t>the achievement gap</a:t>
          </a:r>
          <a:endParaRPr lang="en-US" sz="1800" kern="1200" dirty="0"/>
        </a:p>
      </dsp:txBody>
      <dsp:txXfrm rot="5400000">
        <a:off x="4313723" y="144454"/>
        <a:ext cx="859974" cy="76351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83C3949B-5180-A24E-9682-E0FFB5EC54B3}" type="datetime1">
              <a:rPr lang="en-US" smtClean="0"/>
              <a:pPr>
                <a:defRPr/>
              </a:pPr>
              <a:t>12/16/10</a:t>
            </a:fld>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B7EE38F-B072-964D-BA8E-D1C974D57D75}" type="datetime1">
              <a:rPr lang="en-US" smtClean="0"/>
              <a:pPr>
                <a:defRPr/>
              </a:pPr>
              <a:t>12/16/10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C04C81-67B9-BC41-9091-8145354F4D0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3FC1BF9-93FC-FB44-850A-04A9D3029734}" type="datetime1">
              <a:rPr lang="en-US" smtClean="0"/>
              <a:pPr>
                <a:defRPr/>
              </a:pPr>
              <a:t>12/16/10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2E3A3F-6D2C-DB49-9074-68655CFA3A9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75CE066-DD55-9B4A-9AE2-E1970E3BA39C}" type="datetime1">
              <a:rPr lang="en-US" smtClean="0"/>
              <a:pPr>
                <a:defRPr/>
              </a:pPr>
              <a:t>12/16/10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82D8AC1-BD51-2241-8C4A-DCF38DC1907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40AAB6B1-8EC4-084F-92AC-648942EC0CAB}" type="datetime1">
              <a:rPr lang="en-US" smtClean="0"/>
              <a:pPr>
                <a:defRPr/>
              </a:pPr>
              <a:t>12/16/10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DA8EB7C-7F56-E542-9EA3-B61095AAE011}"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263C2AF9-7293-424A-9217-E64BC0BB56D8}" type="datetime1">
              <a:rPr lang="en-US" smtClean="0"/>
              <a:pPr>
                <a:defRPr/>
              </a:pPr>
              <a:t>12/16/10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B59BCE-360B-3942-8E19-F75636A65BE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A8DF0D63-16CC-D34A-BC6A-2B4D60071523}" type="datetime1">
              <a:rPr lang="en-US" smtClean="0"/>
              <a:pPr>
                <a:defRPr/>
              </a:pPr>
              <a:t>12/16/10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B7725AB-2A74-7248-80EB-72CBEA89E85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F91FCDAF-522F-194F-9EF9-C925DED45AED}" type="datetime1">
              <a:rPr lang="en-US" smtClean="0"/>
              <a:pPr>
                <a:defRPr/>
              </a:pPr>
              <a:t>12/16/10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52F96FE-869D-9740-9592-9BBA48981BD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F47CE05-DCB1-AB47-94E2-E07CF16ED25B}" type="datetime1">
              <a:rPr lang="en-US" smtClean="0"/>
              <a:pPr>
                <a:defRPr/>
              </a:pPr>
              <a:t>12/16/10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D7787D7-C208-9541-B1AB-01AD57FB051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DEF9EC0-C31D-2645-BAF3-53950E73C739}" type="datetime1">
              <a:rPr lang="en-US" smtClean="0"/>
              <a:pPr>
                <a:defRPr/>
              </a:pPr>
              <a:t>12/16/10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D578BAD6-EAB9-DE4B-BCE2-E415BF91DA71}" type="datetime1">
              <a:rPr lang="en-US" smtClean="0"/>
              <a:pPr>
                <a:defRPr/>
              </a:pPr>
              <a:t>12/16/10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D1F8683F-E2B1-FD49-A789-EBA6E364340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5FC9B6B3-6684-5844-B8FE-4A12715272C2}" type="datetime1">
              <a:rPr lang="en-US" smtClean="0"/>
              <a:pPr>
                <a:defRPr/>
              </a:pPr>
              <a:t>12/16/10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9786E0C-3FB7-D944-9DF5-FF7428A98477}"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13"/>
          <p:cNvPicPr>
            <a:picLocks noChangeAspect="1"/>
          </p:cNvPicPr>
          <p:nvPr userDrawn="1"/>
        </p:nvPicPr>
        <p:blipFill>
          <a:blip r:embed="rId13">
            <a:grayscl/>
          </a:blip>
          <a:stretch>
            <a:fillRect/>
          </a:stretch>
        </p:blipFill>
        <p:spPr>
          <a:xfrm>
            <a:off x="7015197" y="-81630"/>
            <a:ext cx="2277774" cy="1821774"/>
          </a:xfrm>
          <a:prstGeom prst="rect">
            <a:avLst/>
          </a:prstGeom>
        </p:spPr>
      </p:pic>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rtlCol="0">
            <a:normAutofit fontScale="90000"/>
          </a:bodyPr>
          <a:lstStyle/>
          <a:p>
            <a:pPr fontAlgn="auto">
              <a:spcAft>
                <a:spcPts val="0"/>
              </a:spcAft>
              <a:defRPr/>
            </a:pPr>
            <a:r>
              <a:rPr lang="en-US" dirty="0" smtClean="0">
                <a:ea typeface="+mj-ea"/>
                <a:cs typeface="+mj-cs"/>
              </a:rPr>
              <a:t>Teacher/Principal Evaluation</a:t>
            </a:r>
            <a:br>
              <a:rPr lang="en-US" dirty="0" smtClean="0">
                <a:ea typeface="+mj-ea"/>
                <a:cs typeface="+mj-cs"/>
              </a:rPr>
            </a:br>
            <a:r>
              <a:rPr lang="en-US" dirty="0" smtClean="0">
                <a:ea typeface="+mj-ea"/>
                <a:cs typeface="+mj-cs"/>
              </a:rPr>
              <a:t>Pilot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08610" cy="977150"/>
          </a:xfrm>
        </p:spPr>
        <p:txBody>
          <a:bodyPr>
            <a:normAutofit fontScale="90000"/>
          </a:bodyPr>
          <a:lstStyle/>
          <a:p>
            <a:r>
              <a:rPr lang="en-US" i="1" dirty="0" smtClean="0"/>
              <a:t>Evaluation Committee Work Process</a:t>
            </a:r>
            <a:endParaRPr lang="en-US" i="1" dirty="0"/>
          </a:p>
        </p:txBody>
      </p:sp>
      <p:sp>
        <p:nvSpPr>
          <p:cNvPr id="3" name="Content Placeholder 2"/>
          <p:cNvSpPr>
            <a:spLocks noGrp="1"/>
          </p:cNvSpPr>
          <p:nvPr>
            <p:ph idx="1"/>
          </p:nvPr>
        </p:nvSpPr>
        <p:spPr/>
        <p:txBody>
          <a:bodyPr>
            <a:normAutofit fontScale="77500" lnSpcReduction="20000"/>
          </a:bodyPr>
          <a:lstStyle/>
          <a:p>
            <a:pPr>
              <a:spcAft>
                <a:spcPts val="600"/>
              </a:spcAft>
            </a:pPr>
            <a:r>
              <a:rPr lang="en-US" sz="2800" dirty="0" smtClean="0">
                <a:latin typeface="+mj-lt"/>
              </a:rPr>
              <a:t>Review of the Research</a:t>
            </a:r>
          </a:p>
          <a:p>
            <a:pPr lvl="1">
              <a:spcAft>
                <a:spcPts val="600"/>
              </a:spcAft>
            </a:pPr>
            <a:r>
              <a:rPr lang="en-US" dirty="0" smtClean="0">
                <a:latin typeface="+mj-lt"/>
              </a:rPr>
              <a:t>Identify the characteristics of effective evaluation to guide the development of the evaluation tools</a:t>
            </a:r>
          </a:p>
          <a:p>
            <a:pPr lvl="1">
              <a:spcAft>
                <a:spcPts val="600"/>
              </a:spcAft>
            </a:pPr>
            <a:r>
              <a:rPr lang="en-US" dirty="0" smtClean="0">
                <a:latin typeface="+mj-lt"/>
              </a:rPr>
              <a:t>Identify the characteristics of effective instruction/leadership</a:t>
            </a:r>
          </a:p>
          <a:p>
            <a:pPr lvl="1">
              <a:spcAft>
                <a:spcPts val="600"/>
              </a:spcAft>
            </a:pPr>
            <a:r>
              <a:rPr lang="en-US" dirty="0" smtClean="0">
                <a:latin typeface="+mj-lt"/>
              </a:rPr>
              <a:t>Get feedback from our staff – what works, what could be better</a:t>
            </a:r>
          </a:p>
          <a:p>
            <a:pPr>
              <a:spcAft>
                <a:spcPts val="600"/>
              </a:spcAft>
            </a:pPr>
            <a:endParaRPr lang="en-US" sz="2800" dirty="0" smtClean="0">
              <a:latin typeface="+mj-lt"/>
            </a:endParaRPr>
          </a:p>
          <a:p>
            <a:pPr lvl="0">
              <a:spcAft>
                <a:spcPts val="600"/>
              </a:spcAft>
            </a:pPr>
            <a:r>
              <a:rPr lang="en-US" sz="2800" dirty="0" smtClean="0">
                <a:latin typeface="+mj-lt"/>
              </a:rPr>
              <a:t>Evaluation Tool Format</a:t>
            </a:r>
          </a:p>
          <a:p>
            <a:pPr lvl="1">
              <a:spcAft>
                <a:spcPts val="600"/>
              </a:spcAft>
            </a:pPr>
            <a:r>
              <a:rPr lang="en-US" dirty="0" smtClean="0">
                <a:latin typeface="+mj-lt"/>
              </a:rPr>
              <a:t>Review the new criteria &amp; compare with existing criteria</a:t>
            </a:r>
          </a:p>
          <a:p>
            <a:pPr lvl="1">
              <a:spcAft>
                <a:spcPts val="600"/>
              </a:spcAft>
            </a:pPr>
            <a:r>
              <a:rPr lang="en-US" dirty="0" smtClean="0">
                <a:latin typeface="+mj-lt"/>
              </a:rPr>
              <a:t>Review current evaluation tools</a:t>
            </a:r>
          </a:p>
          <a:p>
            <a:pPr lvl="1">
              <a:spcAft>
                <a:spcPts val="600"/>
              </a:spcAft>
            </a:pPr>
            <a:r>
              <a:rPr lang="en-US" dirty="0" smtClean="0">
                <a:latin typeface="+mj-lt"/>
              </a:rPr>
              <a:t>Look at sample evaluation tools</a:t>
            </a:r>
          </a:p>
          <a:p>
            <a:pPr lvl="1">
              <a:spcAft>
                <a:spcPts val="600"/>
              </a:spcAft>
            </a:pPr>
            <a:r>
              <a:rPr lang="en-US" dirty="0" smtClean="0">
                <a:latin typeface="+mj-lt"/>
              </a:rPr>
              <a:t>Agree upon the format for the new evaluation tools and the 4 tier language</a:t>
            </a:r>
          </a:p>
          <a:p>
            <a:endParaRPr lang="en-US" sz="28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08610" cy="977150"/>
          </a:xfrm>
        </p:spPr>
        <p:txBody>
          <a:bodyPr>
            <a:normAutofit fontScale="90000"/>
          </a:bodyPr>
          <a:lstStyle/>
          <a:p>
            <a:r>
              <a:rPr lang="en-US" i="1" dirty="0" smtClean="0"/>
              <a:t>Evaluation Committee Work Process</a:t>
            </a:r>
            <a:endParaRPr lang="en-US" i="1" dirty="0"/>
          </a:p>
        </p:txBody>
      </p:sp>
      <p:sp>
        <p:nvSpPr>
          <p:cNvPr id="3" name="Content Placeholder 2"/>
          <p:cNvSpPr>
            <a:spLocks noGrp="1"/>
          </p:cNvSpPr>
          <p:nvPr>
            <p:ph idx="1"/>
          </p:nvPr>
        </p:nvSpPr>
        <p:spPr/>
        <p:txBody>
          <a:bodyPr>
            <a:normAutofit fontScale="70000" lnSpcReduction="20000"/>
          </a:bodyPr>
          <a:lstStyle/>
          <a:p>
            <a:r>
              <a:rPr lang="en-US" sz="2800" dirty="0" smtClean="0">
                <a:latin typeface="+mj-lt"/>
              </a:rPr>
              <a:t>Alignment of existing descriptors to the new criteria</a:t>
            </a:r>
          </a:p>
          <a:p>
            <a:endParaRPr lang="en-US" sz="2800" dirty="0" smtClean="0">
              <a:latin typeface="+mj-lt"/>
            </a:endParaRPr>
          </a:p>
          <a:p>
            <a:pPr lvl="0"/>
            <a:r>
              <a:rPr lang="en-US" sz="2800" dirty="0" smtClean="0">
                <a:latin typeface="+mj-lt"/>
              </a:rPr>
              <a:t>Creation of new descriptors based upon gaps between existing tools and the characteristics of effective instruction/leadership</a:t>
            </a:r>
          </a:p>
          <a:p>
            <a:endParaRPr lang="en-US" sz="2800" dirty="0" smtClean="0">
              <a:latin typeface="+mj-lt"/>
            </a:endParaRPr>
          </a:p>
          <a:p>
            <a:pPr lvl="0"/>
            <a:r>
              <a:rPr lang="en-US" sz="2800" dirty="0" smtClean="0">
                <a:latin typeface="+mj-lt"/>
              </a:rPr>
              <a:t>Identification of Evidence/Measures for evaluating the performance criteria</a:t>
            </a:r>
          </a:p>
          <a:p>
            <a:endParaRPr lang="en-US" sz="2800" dirty="0" smtClean="0">
              <a:latin typeface="+mj-lt"/>
            </a:endParaRPr>
          </a:p>
          <a:p>
            <a:pPr lvl="0"/>
            <a:r>
              <a:rPr lang="en-US" sz="2800" dirty="0" smtClean="0">
                <a:latin typeface="+mj-lt"/>
              </a:rPr>
              <a:t>Identification of multiple measures of student growth and models for the use of data</a:t>
            </a:r>
          </a:p>
          <a:p>
            <a:endParaRPr lang="en-US" sz="2800" dirty="0" smtClean="0">
              <a:latin typeface="+mj-lt"/>
            </a:endParaRPr>
          </a:p>
          <a:p>
            <a:pPr lvl="0"/>
            <a:r>
              <a:rPr lang="en-US" sz="2800" dirty="0" smtClean="0">
                <a:latin typeface="+mj-lt"/>
              </a:rPr>
              <a:t>Pilot Plan</a:t>
            </a:r>
          </a:p>
          <a:p>
            <a:pPr lvl="1"/>
            <a:r>
              <a:rPr lang="en-US" dirty="0" smtClean="0">
                <a:latin typeface="+mj-lt"/>
              </a:rPr>
              <a:t>Selection of participants for the pilot year</a:t>
            </a:r>
          </a:p>
          <a:p>
            <a:pPr lvl="1"/>
            <a:r>
              <a:rPr lang="en-US" dirty="0" smtClean="0">
                <a:latin typeface="+mj-lt"/>
              </a:rPr>
              <a:t>Professional Development Plan for use of the new tools</a:t>
            </a:r>
          </a:p>
          <a:p>
            <a:pPr lvl="1"/>
            <a:r>
              <a:rPr lang="en-US" dirty="0" smtClean="0">
                <a:latin typeface="+mj-lt"/>
              </a:rPr>
              <a:t>Calibration training</a:t>
            </a:r>
          </a:p>
          <a:p>
            <a:pPr lvl="1"/>
            <a:r>
              <a:rPr lang="en-US" dirty="0" smtClean="0">
                <a:latin typeface="+mj-lt"/>
              </a:rPr>
              <a:t>Develop a plan for evaluating the new tools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29609"/>
            <a:ext cx="8229600" cy="912106"/>
          </a:xfrm>
        </p:spPr>
        <p:txBody>
          <a:bodyPr/>
          <a:lstStyle/>
          <a:p>
            <a:r>
              <a:rPr lang="en-US" i="1" dirty="0" smtClean="0"/>
              <a:t>Teacher Work Process</a:t>
            </a:r>
            <a:endParaRPr lang="en-US" i="1" dirty="0"/>
          </a:p>
        </p:txBody>
      </p:sp>
      <p:sp>
        <p:nvSpPr>
          <p:cNvPr id="3" name="Content Placeholder 2"/>
          <p:cNvSpPr>
            <a:spLocks noGrp="1"/>
          </p:cNvSpPr>
          <p:nvPr>
            <p:ph idx="1"/>
          </p:nvPr>
        </p:nvSpPr>
        <p:spPr>
          <a:xfrm>
            <a:off x="663836" y="1935480"/>
            <a:ext cx="8022963" cy="4389120"/>
          </a:xfrm>
        </p:spPr>
        <p:txBody>
          <a:bodyPr/>
          <a:lstStyle/>
          <a:p>
            <a:pPr>
              <a:spcAft>
                <a:spcPts val="1200"/>
              </a:spcAft>
            </a:pPr>
            <a:r>
              <a:rPr lang="en-US" dirty="0" smtClean="0">
                <a:latin typeface="+mj-lt"/>
              </a:rPr>
              <a:t>Unwrapping the Criteria</a:t>
            </a:r>
          </a:p>
          <a:p>
            <a:pPr>
              <a:spcAft>
                <a:spcPts val="1200"/>
              </a:spcAft>
            </a:pPr>
            <a:r>
              <a:rPr lang="en-US" dirty="0" smtClean="0">
                <a:latin typeface="+mj-lt"/>
              </a:rPr>
              <a:t>Develop the rubric for the 4 tiers</a:t>
            </a:r>
          </a:p>
          <a:p>
            <a:pPr>
              <a:spcAft>
                <a:spcPts val="1200"/>
              </a:spcAft>
            </a:pPr>
            <a:r>
              <a:rPr lang="en-US" dirty="0" smtClean="0">
                <a:latin typeface="+mj-lt"/>
              </a:rPr>
              <a:t>Develop an Instructional Framework</a:t>
            </a:r>
          </a:p>
          <a:p>
            <a:pPr>
              <a:spcAft>
                <a:spcPts val="1200"/>
              </a:spcAft>
            </a:pPr>
            <a:r>
              <a:rPr lang="en-US" dirty="0" smtClean="0">
                <a:latin typeface="+mj-lt"/>
              </a:rPr>
              <a:t>Develop Professional Development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a:xfrm>
            <a:off x="821765" y="569617"/>
            <a:ext cx="7909858" cy="887843"/>
          </a:xfrm>
        </p:spPr>
        <p:txBody>
          <a:bodyPr>
            <a:normAutofit/>
          </a:bodyPr>
          <a:lstStyle/>
          <a:p>
            <a:pPr algn="ctr"/>
            <a:r>
              <a:rPr lang="en-US" sz="5400" i="1" dirty="0" smtClean="0"/>
              <a:t>Teacher Criteria</a:t>
            </a:r>
          </a:p>
        </p:txBody>
      </p:sp>
      <p:graphicFrame>
        <p:nvGraphicFramePr>
          <p:cNvPr id="6" name="Diagram 5"/>
          <p:cNvGraphicFramePr/>
          <p:nvPr/>
        </p:nvGraphicFramePr>
        <p:xfrm>
          <a:off x="373529" y="1718236"/>
          <a:ext cx="8561295" cy="4855882"/>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a:xfrm>
            <a:off x="821765" y="577212"/>
            <a:ext cx="7909858" cy="904520"/>
          </a:xfrm>
        </p:spPr>
        <p:txBody>
          <a:bodyPr>
            <a:normAutofit/>
          </a:bodyPr>
          <a:lstStyle/>
          <a:p>
            <a:pPr algn="ctr"/>
            <a:r>
              <a:rPr lang="en-US" sz="5400" i="1" dirty="0" smtClean="0"/>
              <a:t>Teacher Criteria</a:t>
            </a:r>
          </a:p>
        </p:txBody>
      </p:sp>
      <p:graphicFrame>
        <p:nvGraphicFramePr>
          <p:cNvPr id="6" name="Diagram 5"/>
          <p:cNvGraphicFramePr/>
          <p:nvPr/>
        </p:nvGraphicFramePr>
        <p:xfrm>
          <a:off x="373529" y="1718236"/>
          <a:ext cx="8561295" cy="4855882"/>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04088"/>
            <a:ext cx="8229600" cy="811093"/>
          </a:xfrm>
        </p:spPr>
        <p:txBody>
          <a:bodyPr>
            <a:noAutofit/>
          </a:bodyPr>
          <a:lstStyle/>
          <a:p>
            <a:pPr algn="ctr"/>
            <a:r>
              <a:rPr lang="en-US" sz="5400" i="1" dirty="0" smtClean="0"/>
              <a:t>Principal Committee</a:t>
            </a:r>
            <a:endParaRPr lang="en-US" sz="5400" i="1" dirty="0"/>
          </a:p>
        </p:txBody>
      </p:sp>
      <p:sp>
        <p:nvSpPr>
          <p:cNvPr id="20482" name="Content Placeholder 2"/>
          <p:cNvSpPr>
            <a:spLocks noGrp="1"/>
          </p:cNvSpPr>
          <p:nvPr>
            <p:ph idx="1"/>
          </p:nvPr>
        </p:nvSpPr>
        <p:spPr>
          <a:xfrm>
            <a:off x="457200" y="1847088"/>
            <a:ext cx="8229600" cy="4559965"/>
          </a:xfrm>
        </p:spPr>
        <p:txBody>
          <a:bodyPr rtlCol="0">
            <a:normAutofit fontScale="92500" lnSpcReduction="10000"/>
          </a:bodyPr>
          <a:lstStyle/>
          <a:p>
            <a:pPr>
              <a:defRPr/>
            </a:pPr>
            <a:r>
              <a:rPr lang="en-US" dirty="0" smtClean="0">
                <a:latin typeface="+mj-lt"/>
                <a:ea typeface="+mn-ea"/>
                <a:cs typeface="+mn-cs"/>
              </a:rPr>
              <a:t>Elementary Teacher - 			Leslie Peterson </a:t>
            </a:r>
          </a:p>
          <a:p>
            <a:pPr>
              <a:defRPr/>
            </a:pPr>
            <a:r>
              <a:rPr lang="en-US" dirty="0" smtClean="0">
                <a:latin typeface="+mj-lt"/>
                <a:ea typeface="+mn-ea"/>
                <a:cs typeface="+mn-cs"/>
              </a:rPr>
              <a:t>Middle Teacher - 				Kathy Sadler </a:t>
            </a:r>
          </a:p>
          <a:p>
            <a:pPr>
              <a:defRPr/>
            </a:pPr>
            <a:r>
              <a:rPr lang="en-US" dirty="0" smtClean="0">
                <a:latin typeface="+mj-lt"/>
                <a:ea typeface="+mn-ea"/>
                <a:cs typeface="+mn-cs"/>
              </a:rPr>
              <a:t>High School Teacher - 			Brian Lee </a:t>
            </a:r>
          </a:p>
          <a:p>
            <a:pPr>
              <a:defRPr/>
            </a:pPr>
            <a:r>
              <a:rPr lang="en-US" dirty="0" smtClean="0">
                <a:latin typeface="+mj-lt"/>
                <a:ea typeface="+mn-ea"/>
                <a:cs typeface="+mn-cs"/>
              </a:rPr>
              <a:t>Elementary Principal - 			Mark Goveia </a:t>
            </a:r>
          </a:p>
          <a:p>
            <a:pPr>
              <a:defRPr/>
            </a:pPr>
            <a:r>
              <a:rPr lang="en-US" dirty="0" smtClean="0">
                <a:latin typeface="+mj-lt"/>
                <a:ea typeface="+mn-ea"/>
                <a:cs typeface="+mn-cs"/>
              </a:rPr>
              <a:t>Middle School Principal -			Bill Eagle </a:t>
            </a:r>
          </a:p>
          <a:p>
            <a:pPr>
              <a:defRPr/>
            </a:pPr>
            <a:r>
              <a:rPr lang="en-US" dirty="0" smtClean="0">
                <a:latin typeface="+mj-lt"/>
                <a:ea typeface="+mn-ea"/>
                <a:cs typeface="+mn-cs"/>
              </a:rPr>
              <a:t>High School Principal - 			Jeff Johnson </a:t>
            </a:r>
          </a:p>
          <a:p>
            <a:pPr>
              <a:defRPr/>
            </a:pPr>
            <a:r>
              <a:rPr lang="en-US" dirty="0" smtClean="0">
                <a:latin typeface="+mj-lt"/>
                <a:ea typeface="+mn-ea"/>
                <a:cs typeface="+mn-cs"/>
              </a:rPr>
              <a:t>Administrator- 				Jon DeJong </a:t>
            </a:r>
          </a:p>
          <a:p>
            <a:pPr>
              <a:defRPr/>
            </a:pPr>
            <a:r>
              <a:rPr lang="en-US" dirty="0" smtClean="0">
                <a:latin typeface="+mj-lt"/>
                <a:ea typeface="+mn-ea"/>
                <a:cs typeface="+mn-cs"/>
              </a:rPr>
              <a:t>Administrator (Director)- 			Colleen Obergh </a:t>
            </a:r>
          </a:p>
          <a:p>
            <a:pPr>
              <a:defRPr/>
            </a:pPr>
            <a:r>
              <a:rPr lang="en-US" dirty="0" smtClean="0">
                <a:latin typeface="+mj-lt"/>
                <a:ea typeface="+mn-ea"/>
                <a:cs typeface="+mn-cs"/>
              </a:rPr>
              <a:t>Steering Committee Principal Rep- 	Mark Helm </a:t>
            </a:r>
          </a:p>
          <a:p>
            <a:pPr>
              <a:defRPr/>
            </a:pPr>
            <a:r>
              <a:rPr lang="en-US" dirty="0" smtClean="0">
                <a:latin typeface="+mj-lt"/>
                <a:ea typeface="+mn-ea"/>
                <a:cs typeface="+mn-cs"/>
              </a:rPr>
              <a:t>WenEA Representative- 			Chris Ferrians </a:t>
            </a:r>
          </a:p>
          <a:p>
            <a:pPr>
              <a:defRPr/>
            </a:pPr>
            <a:r>
              <a:rPr lang="en-US" dirty="0" smtClean="0">
                <a:latin typeface="+mj-lt"/>
                <a:ea typeface="+mn-ea"/>
                <a:cs typeface="+mn-cs"/>
              </a:rPr>
              <a:t>Steering Committee Teacher Rep- 		Mark Woolsey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04088"/>
            <a:ext cx="8229600" cy="1014148"/>
          </a:xfrm>
        </p:spPr>
        <p:txBody>
          <a:bodyPr anchor="ctr">
            <a:normAutofit/>
          </a:bodyPr>
          <a:lstStyle/>
          <a:p>
            <a:pPr algn="ctr"/>
            <a:r>
              <a:rPr lang="en-US" sz="5400" i="1" dirty="0" smtClean="0"/>
              <a:t>Principal Criteria</a:t>
            </a:r>
            <a:endParaRPr lang="en-US" sz="5400" b="1" i="1" dirty="0" smtClean="0"/>
          </a:p>
        </p:txBody>
      </p:sp>
      <p:graphicFrame>
        <p:nvGraphicFramePr>
          <p:cNvPr id="8" name="Diagram 7"/>
          <p:cNvGraphicFramePr/>
          <p:nvPr/>
        </p:nvGraphicFramePr>
        <p:xfrm>
          <a:off x="373529" y="1718236"/>
          <a:ext cx="8561295" cy="4855882"/>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04088"/>
            <a:ext cx="8229600" cy="1014148"/>
          </a:xfrm>
        </p:spPr>
        <p:txBody>
          <a:bodyPr anchor="ctr">
            <a:normAutofit/>
          </a:bodyPr>
          <a:lstStyle/>
          <a:p>
            <a:pPr algn="ctr"/>
            <a:r>
              <a:rPr lang="en-US" sz="5400" i="1" dirty="0" smtClean="0"/>
              <a:t>Principal Criteria</a:t>
            </a:r>
            <a:endParaRPr lang="en-US" sz="5400" b="1" i="1" dirty="0" smtClean="0"/>
          </a:p>
        </p:txBody>
      </p:sp>
      <p:graphicFrame>
        <p:nvGraphicFramePr>
          <p:cNvPr id="8" name="Diagram 7"/>
          <p:cNvGraphicFramePr/>
          <p:nvPr/>
        </p:nvGraphicFramePr>
        <p:xfrm>
          <a:off x="373529" y="1718236"/>
          <a:ext cx="8561295" cy="4855882"/>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29609"/>
            <a:ext cx="8229600" cy="912106"/>
          </a:xfrm>
        </p:spPr>
        <p:txBody>
          <a:bodyPr/>
          <a:lstStyle/>
          <a:p>
            <a:r>
              <a:rPr lang="en-US" i="1" dirty="0" smtClean="0"/>
              <a:t>Principal Work Process</a:t>
            </a:r>
            <a:endParaRPr lang="en-US" i="1" dirty="0"/>
          </a:p>
        </p:txBody>
      </p:sp>
      <p:sp>
        <p:nvSpPr>
          <p:cNvPr id="3" name="Content Placeholder 2"/>
          <p:cNvSpPr>
            <a:spLocks noGrp="1"/>
          </p:cNvSpPr>
          <p:nvPr>
            <p:ph idx="1"/>
          </p:nvPr>
        </p:nvSpPr>
        <p:spPr>
          <a:xfrm>
            <a:off x="663836" y="1935480"/>
            <a:ext cx="8022963" cy="4389120"/>
          </a:xfrm>
        </p:spPr>
        <p:txBody>
          <a:bodyPr/>
          <a:lstStyle/>
          <a:p>
            <a:pPr>
              <a:spcAft>
                <a:spcPts val="1200"/>
              </a:spcAft>
              <a:buNone/>
            </a:pPr>
            <a:r>
              <a:rPr lang="en-US" sz="2800" b="1" dirty="0" smtClean="0">
                <a:latin typeface="+mj-lt"/>
              </a:rPr>
              <a:t>Review of the Research</a:t>
            </a:r>
            <a:endParaRPr lang="en-US" sz="2800" dirty="0" smtClean="0">
              <a:latin typeface="+mj-lt"/>
            </a:endParaRPr>
          </a:p>
          <a:p>
            <a:pPr lvl="0">
              <a:spcAft>
                <a:spcPts val="1200"/>
              </a:spcAft>
            </a:pPr>
            <a:r>
              <a:rPr lang="en-US" dirty="0" smtClean="0">
                <a:latin typeface="+mj-lt"/>
              </a:rPr>
              <a:t>Identify research-based characteristics of effective principal evaluation to create a rubric for the development of the evaluation tools.</a:t>
            </a:r>
          </a:p>
          <a:p>
            <a:pPr>
              <a:spcAft>
                <a:spcPts val="1200"/>
              </a:spcAft>
            </a:pPr>
            <a:r>
              <a:rPr lang="en-US" dirty="0" smtClean="0">
                <a:latin typeface="+mj-lt"/>
              </a:rPr>
              <a:t>Identify the characteristics/standards of effective leadership </a:t>
            </a:r>
            <a:endParaRPr lang="en-US"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29609"/>
            <a:ext cx="8229600" cy="912106"/>
          </a:xfrm>
        </p:spPr>
        <p:txBody>
          <a:bodyPr/>
          <a:lstStyle/>
          <a:p>
            <a:r>
              <a:rPr lang="en-US" i="1" dirty="0" smtClean="0"/>
              <a:t>Principal Work Process</a:t>
            </a:r>
            <a:endParaRPr lang="en-US" i="1" dirty="0"/>
          </a:p>
        </p:txBody>
      </p:sp>
      <p:sp>
        <p:nvSpPr>
          <p:cNvPr id="3" name="Content Placeholder 2"/>
          <p:cNvSpPr>
            <a:spLocks noGrp="1"/>
          </p:cNvSpPr>
          <p:nvPr>
            <p:ph idx="1"/>
          </p:nvPr>
        </p:nvSpPr>
        <p:spPr>
          <a:xfrm>
            <a:off x="663836" y="1935480"/>
            <a:ext cx="8022963" cy="4389120"/>
          </a:xfrm>
        </p:spPr>
        <p:txBody>
          <a:bodyPr/>
          <a:lstStyle/>
          <a:p>
            <a:pPr>
              <a:spcAft>
                <a:spcPts val="1200"/>
              </a:spcAft>
              <a:buNone/>
            </a:pPr>
            <a:r>
              <a:rPr lang="en-US" sz="2800" b="1" dirty="0" smtClean="0">
                <a:latin typeface="+mj-lt"/>
              </a:rPr>
              <a:t>Evaluation Tool Format</a:t>
            </a:r>
            <a:endParaRPr lang="en-US" sz="2400" dirty="0" smtClean="0">
              <a:latin typeface="+mj-lt"/>
            </a:endParaRPr>
          </a:p>
          <a:p>
            <a:pPr lvl="0">
              <a:spcAft>
                <a:spcPts val="1200"/>
              </a:spcAft>
            </a:pPr>
            <a:r>
              <a:rPr lang="en-US" sz="2800" dirty="0" smtClean="0">
                <a:latin typeface="+mj-lt"/>
              </a:rPr>
              <a:t>Review current evaluation tools &amp; feedback on strengths and weaknesses of the tool</a:t>
            </a:r>
            <a:endParaRPr lang="en-US" sz="2400" dirty="0" smtClean="0">
              <a:latin typeface="+mj-lt"/>
            </a:endParaRPr>
          </a:p>
          <a:p>
            <a:pPr lvl="0">
              <a:spcAft>
                <a:spcPts val="1200"/>
              </a:spcAft>
            </a:pPr>
            <a:r>
              <a:rPr lang="en-US" sz="2800" dirty="0" smtClean="0">
                <a:latin typeface="+mj-lt"/>
              </a:rPr>
              <a:t>Look at sample evaluation tools using the rubric and identify aspects for implementation into the new WSD tool</a:t>
            </a:r>
            <a:endParaRPr lang="en-US" sz="2400" dirty="0" smtClean="0">
              <a:latin typeface="+mj-lt"/>
            </a:endParaRPr>
          </a:p>
          <a:p>
            <a:pPr lvl="2">
              <a:spcAft>
                <a:spcPts val="1200"/>
              </a:spcAft>
            </a:pPr>
            <a:r>
              <a:rPr lang="en-US" sz="2400" dirty="0" smtClean="0">
                <a:latin typeface="+mj-lt"/>
              </a:rPr>
              <a:t>Agree upon the format for the new evaluation tools and the 4 tier language</a:t>
            </a:r>
            <a:endParaRPr lang="en-US" sz="20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704088"/>
            <a:ext cx="8229600" cy="912106"/>
          </a:xfrm>
        </p:spPr>
        <p:txBody>
          <a:bodyPr/>
          <a:lstStyle/>
          <a:p>
            <a:r>
              <a:rPr lang="en-US" i="1" dirty="0" smtClean="0"/>
              <a:t>New Legislation</a:t>
            </a:r>
          </a:p>
        </p:txBody>
      </p:sp>
      <p:sp>
        <p:nvSpPr>
          <p:cNvPr id="3" name="Content Placeholder 2"/>
          <p:cNvSpPr>
            <a:spLocks noGrp="1"/>
          </p:cNvSpPr>
          <p:nvPr>
            <p:ph idx="1"/>
          </p:nvPr>
        </p:nvSpPr>
        <p:spPr>
          <a:xfrm>
            <a:off x="649406" y="1935480"/>
            <a:ext cx="8037394" cy="4389120"/>
          </a:xfrm>
        </p:spPr>
        <p:txBody>
          <a:bodyPr rtlCol="0">
            <a:normAutofit/>
          </a:bodyPr>
          <a:lstStyle/>
          <a:p>
            <a:pPr marL="0">
              <a:spcAft>
                <a:spcPts val="600"/>
              </a:spcAft>
              <a:buFont typeface="Wingdings" pitchFamily="2" charset="2"/>
              <a:buNone/>
              <a:defRPr/>
            </a:pPr>
            <a:r>
              <a:rPr lang="en-US" sz="2200" dirty="0" smtClean="0">
                <a:solidFill>
                  <a:schemeClr val="tx1"/>
                </a:solidFill>
                <a:latin typeface="+mj-lt"/>
                <a:ea typeface="+mn-ea"/>
                <a:cs typeface="+mn-cs"/>
              </a:rPr>
              <a:t>In March of 2010, the Washington State legislature passed Engrossed Second Senate Bill 6696 (E2SSB 6696), a law requiring  the following:</a:t>
            </a:r>
          </a:p>
          <a:p>
            <a:pPr marL="708660" lvl="1" indent="-342900">
              <a:spcAft>
                <a:spcPts val="600"/>
              </a:spcAft>
              <a:buFont typeface="Arial"/>
              <a:buAutoNum type="arabicPeriod"/>
              <a:defRPr/>
            </a:pPr>
            <a:r>
              <a:rPr lang="en-US" sz="2000" dirty="0" smtClean="0">
                <a:solidFill>
                  <a:schemeClr val="tx1"/>
                </a:solidFill>
                <a:latin typeface="+mj-lt"/>
                <a:ea typeface="+mn-ea"/>
                <a:cs typeface="+mn-cs"/>
              </a:rPr>
              <a:t>Revision of the teacher and principal evaluation system.  </a:t>
            </a:r>
          </a:p>
          <a:p>
            <a:pPr marL="708660" lvl="1" indent="-342900">
              <a:spcAft>
                <a:spcPts val="600"/>
              </a:spcAft>
              <a:buFont typeface="Arial"/>
              <a:buAutoNum type="arabicPeriod"/>
              <a:defRPr/>
            </a:pPr>
            <a:r>
              <a:rPr lang="en-US" sz="2000" dirty="0" smtClean="0">
                <a:solidFill>
                  <a:schemeClr val="tx1"/>
                </a:solidFill>
                <a:latin typeface="+mj-lt"/>
                <a:ea typeface="+mn-ea"/>
                <a:cs typeface="+mn-cs"/>
              </a:rPr>
              <a:t>A pilot project that would provide funding to selected districts that would then develop systems that would align to the new requirements.</a:t>
            </a:r>
          </a:p>
          <a:p>
            <a:pPr marL="708660" lvl="1" indent="-342900">
              <a:spcAft>
                <a:spcPts val="600"/>
              </a:spcAft>
              <a:buFont typeface="Arial"/>
              <a:buAutoNum type="arabicPeriod"/>
              <a:defRPr/>
            </a:pPr>
            <a:r>
              <a:rPr lang="en-US" sz="2000" dirty="0" smtClean="0">
                <a:solidFill>
                  <a:schemeClr val="tx1"/>
                </a:solidFill>
                <a:latin typeface="+mj-lt"/>
                <a:ea typeface="+mn-ea"/>
                <a:cs typeface="+mn-cs"/>
              </a:rPr>
              <a:t>All districts in the state of Washington are required to adopt evaluation systems that align to the new requirements by the 2013-14 school year.</a:t>
            </a:r>
          </a:p>
          <a:p>
            <a:pPr fontAlgn="auto">
              <a:spcAft>
                <a:spcPts val="0"/>
              </a:spcAft>
              <a:buFont typeface="Wingdings" pitchFamily="2" charset="2"/>
              <a:buChar char="n"/>
              <a:defRPr/>
            </a:pPr>
            <a:endParaRPr lang="en-US" sz="2000" dirty="0">
              <a:solidFill>
                <a:schemeClr val="tx1">
                  <a:lumMod val="65000"/>
                  <a:lumOff val="35000"/>
                </a:schemeClr>
              </a:solidFill>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29609"/>
            <a:ext cx="8229600" cy="912106"/>
          </a:xfrm>
        </p:spPr>
        <p:txBody>
          <a:bodyPr/>
          <a:lstStyle/>
          <a:p>
            <a:r>
              <a:rPr lang="en-US" i="1" dirty="0" smtClean="0"/>
              <a:t>Principal Work Process</a:t>
            </a:r>
            <a:endParaRPr lang="en-US" i="1" dirty="0"/>
          </a:p>
        </p:txBody>
      </p:sp>
      <p:sp>
        <p:nvSpPr>
          <p:cNvPr id="3" name="Content Placeholder 2"/>
          <p:cNvSpPr>
            <a:spLocks noGrp="1"/>
          </p:cNvSpPr>
          <p:nvPr>
            <p:ph idx="1"/>
          </p:nvPr>
        </p:nvSpPr>
        <p:spPr>
          <a:xfrm>
            <a:off x="663836" y="1935480"/>
            <a:ext cx="8022963" cy="4389120"/>
          </a:xfrm>
        </p:spPr>
        <p:txBody>
          <a:bodyPr/>
          <a:lstStyle/>
          <a:p>
            <a:pPr>
              <a:spcAft>
                <a:spcPts val="1200"/>
              </a:spcAft>
              <a:buNone/>
            </a:pPr>
            <a:r>
              <a:rPr lang="en-US" sz="2800" b="1" dirty="0" smtClean="0">
                <a:latin typeface="+mj-lt"/>
              </a:rPr>
              <a:t>Rubric Development</a:t>
            </a:r>
            <a:endParaRPr lang="en-US" sz="2800" dirty="0" smtClean="0">
              <a:latin typeface="+mj-lt"/>
            </a:endParaRPr>
          </a:p>
          <a:p>
            <a:pPr lvl="0">
              <a:spcAft>
                <a:spcPts val="1200"/>
              </a:spcAft>
            </a:pPr>
            <a:r>
              <a:rPr lang="en-US" sz="2800" dirty="0" smtClean="0">
                <a:latin typeface="+mj-lt"/>
              </a:rPr>
              <a:t>Discuss and unwrap each criterion using sample evaluation tools, the “crosswalks” document, and the affinity process</a:t>
            </a:r>
          </a:p>
          <a:p>
            <a:pPr lvl="0">
              <a:spcAft>
                <a:spcPts val="1200"/>
              </a:spcAft>
            </a:pPr>
            <a:r>
              <a:rPr lang="en-US" sz="2800" dirty="0" smtClean="0">
                <a:latin typeface="+mj-lt"/>
              </a:rPr>
              <a:t>Write the gold standard for each criterion</a:t>
            </a:r>
          </a:p>
          <a:p>
            <a:pPr lvl="0">
              <a:spcAft>
                <a:spcPts val="1200"/>
              </a:spcAft>
            </a:pPr>
            <a:r>
              <a:rPr lang="en-US" sz="2800" dirty="0" smtClean="0">
                <a:latin typeface="+mj-lt"/>
              </a:rPr>
              <a:t>Align sub-components or indicators to each gold standard and differentiate language for each of the 4 tiers</a:t>
            </a:r>
            <a:endParaRPr lang="en-US" sz="2800"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29609"/>
            <a:ext cx="8229600" cy="912106"/>
          </a:xfrm>
        </p:spPr>
        <p:txBody>
          <a:bodyPr/>
          <a:lstStyle/>
          <a:p>
            <a:r>
              <a:rPr lang="en-US" i="1" dirty="0" smtClean="0"/>
              <a:t>Principal Work Process</a:t>
            </a:r>
            <a:endParaRPr lang="en-US" i="1" dirty="0"/>
          </a:p>
        </p:txBody>
      </p:sp>
      <p:sp>
        <p:nvSpPr>
          <p:cNvPr id="3" name="Content Placeholder 2"/>
          <p:cNvSpPr>
            <a:spLocks noGrp="1"/>
          </p:cNvSpPr>
          <p:nvPr>
            <p:ph idx="1"/>
          </p:nvPr>
        </p:nvSpPr>
        <p:spPr>
          <a:xfrm>
            <a:off x="663836" y="1935480"/>
            <a:ext cx="8022963" cy="4389120"/>
          </a:xfrm>
        </p:spPr>
        <p:txBody>
          <a:bodyPr/>
          <a:lstStyle/>
          <a:p>
            <a:pPr>
              <a:spcAft>
                <a:spcPts val="1800"/>
              </a:spcAft>
              <a:buNone/>
            </a:pPr>
            <a:r>
              <a:rPr lang="en-US" sz="2800" b="1" dirty="0" smtClean="0">
                <a:latin typeface="+mj-lt"/>
              </a:rPr>
              <a:t>Development of the evaluation process</a:t>
            </a:r>
            <a:endParaRPr lang="en-US" sz="2800" dirty="0" smtClean="0">
              <a:latin typeface="+mj-lt"/>
            </a:endParaRPr>
          </a:p>
          <a:p>
            <a:pPr lvl="0">
              <a:spcAft>
                <a:spcPts val="1800"/>
              </a:spcAft>
            </a:pPr>
            <a:r>
              <a:rPr lang="en-US" sz="2800" dirty="0" smtClean="0">
                <a:latin typeface="+mj-lt"/>
              </a:rPr>
              <a:t>Identification of Evidence/Measures for evaluating each of the performance criteria</a:t>
            </a:r>
          </a:p>
          <a:p>
            <a:pPr>
              <a:spcAft>
                <a:spcPts val="1800"/>
              </a:spcAft>
            </a:pPr>
            <a:r>
              <a:rPr lang="en-US" sz="2800" dirty="0" smtClean="0">
                <a:latin typeface="+mj-lt"/>
              </a:rPr>
              <a:t>Create a differentiated process for evaluation, including timelines, forms for goal-setting, and the summative evaluation</a:t>
            </a:r>
            <a:endParaRPr lang="en-US" sz="28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29609"/>
            <a:ext cx="8229600" cy="912106"/>
          </a:xfrm>
        </p:spPr>
        <p:txBody>
          <a:bodyPr/>
          <a:lstStyle/>
          <a:p>
            <a:r>
              <a:rPr lang="en-US" i="1" dirty="0" smtClean="0"/>
              <a:t>Principal Work Process</a:t>
            </a:r>
            <a:endParaRPr lang="en-US" i="1" dirty="0"/>
          </a:p>
        </p:txBody>
      </p:sp>
      <p:sp>
        <p:nvSpPr>
          <p:cNvPr id="3" name="Content Placeholder 2"/>
          <p:cNvSpPr>
            <a:spLocks noGrp="1"/>
          </p:cNvSpPr>
          <p:nvPr>
            <p:ph idx="1"/>
          </p:nvPr>
        </p:nvSpPr>
        <p:spPr>
          <a:xfrm>
            <a:off x="663836" y="1935480"/>
            <a:ext cx="8022963" cy="4389120"/>
          </a:xfrm>
        </p:spPr>
        <p:txBody>
          <a:bodyPr/>
          <a:lstStyle/>
          <a:p>
            <a:pPr>
              <a:spcAft>
                <a:spcPts val="1200"/>
              </a:spcAft>
              <a:buNone/>
            </a:pPr>
            <a:r>
              <a:rPr lang="en-US" sz="2800" b="1" dirty="0" smtClean="0">
                <a:latin typeface="+mj-lt"/>
              </a:rPr>
              <a:t>Implementation</a:t>
            </a:r>
            <a:endParaRPr lang="en-US" sz="2800" dirty="0" smtClean="0">
              <a:latin typeface="+mj-lt"/>
            </a:endParaRPr>
          </a:p>
          <a:p>
            <a:pPr lvl="0">
              <a:spcAft>
                <a:spcPts val="1200"/>
              </a:spcAft>
            </a:pPr>
            <a:r>
              <a:rPr lang="en-US" sz="2800" dirty="0" smtClean="0">
                <a:latin typeface="+mj-lt"/>
              </a:rPr>
              <a:t>Develop pilot plan</a:t>
            </a:r>
          </a:p>
          <a:p>
            <a:pPr lvl="0">
              <a:spcAft>
                <a:spcPts val="1200"/>
              </a:spcAft>
            </a:pPr>
            <a:r>
              <a:rPr lang="en-US" sz="2800" dirty="0" smtClean="0">
                <a:latin typeface="+mj-lt"/>
              </a:rPr>
              <a:t>Selection of participants</a:t>
            </a:r>
          </a:p>
          <a:p>
            <a:pPr lvl="0">
              <a:spcAft>
                <a:spcPts val="1200"/>
              </a:spcAft>
            </a:pPr>
            <a:r>
              <a:rPr lang="en-US" sz="2800" dirty="0" smtClean="0">
                <a:latin typeface="+mj-lt"/>
              </a:rPr>
              <a:t>Professional Development Plan for use of the new tools</a:t>
            </a:r>
          </a:p>
          <a:p>
            <a:pPr lvl="0">
              <a:spcAft>
                <a:spcPts val="1200"/>
              </a:spcAft>
            </a:pPr>
            <a:r>
              <a:rPr lang="en-US" sz="2800" dirty="0" smtClean="0">
                <a:latin typeface="+mj-lt"/>
              </a:rPr>
              <a:t>Calibration training</a:t>
            </a:r>
          </a:p>
          <a:p>
            <a:pPr lvl="0">
              <a:spcAft>
                <a:spcPts val="1200"/>
              </a:spcAft>
            </a:pPr>
            <a:r>
              <a:rPr lang="en-US" sz="2800" dirty="0" smtClean="0">
                <a:latin typeface="+mj-lt"/>
              </a:rPr>
              <a:t>Develop a plan for evaluating the new tools</a:t>
            </a:r>
            <a:endParaRPr lang="en-US" sz="2800"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199" y="1066941"/>
            <a:ext cx="7199087" cy="892488"/>
          </a:xfrm>
        </p:spPr>
        <p:txBody>
          <a:bodyPr>
            <a:noAutofit/>
          </a:bodyPr>
          <a:lstStyle/>
          <a:p>
            <a:r>
              <a:rPr lang="en-US" sz="4000" i="1" dirty="0" smtClean="0"/>
              <a:t>Communication with stakeholder groups</a:t>
            </a:r>
          </a:p>
        </p:txBody>
      </p:sp>
      <p:sp>
        <p:nvSpPr>
          <p:cNvPr id="31747" name="Content Placeholder 2"/>
          <p:cNvSpPr>
            <a:spLocks noGrp="1"/>
          </p:cNvSpPr>
          <p:nvPr>
            <p:ph idx="1"/>
          </p:nvPr>
        </p:nvSpPr>
        <p:spPr>
          <a:xfrm>
            <a:off x="653142" y="2298094"/>
            <a:ext cx="8033657" cy="4026505"/>
          </a:xfrm>
        </p:spPr>
        <p:txBody>
          <a:bodyPr>
            <a:normAutofit lnSpcReduction="10000"/>
          </a:bodyPr>
          <a:lstStyle/>
          <a:p>
            <a:pPr>
              <a:spcAft>
                <a:spcPts val="600"/>
              </a:spcAft>
            </a:pPr>
            <a:r>
              <a:rPr lang="en-US" sz="2400" dirty="0" smtClean="0">
                <a:latin typeface="+mj-lt"/>
              </a:rPr>
              <a:t>Newsletter</a:t>
            </a:r>
          </a:p>
          <a:p>
            <a:pPr>
              <a:spcAft>
                <a:spcPts val="600"/>
              </a:spcAft>
            </a:pPr>
            <a:r>
              <a:rPr lang="en-US" sz="2400" dirty="0" smtClean="0">
                <a:latin typeface="+mj-lt"/>
              </a:rPr>
              <a:t>District Website</a:t>
            </a:r>
          </a:p>
          <a:p>
            <a:pPr>
              <a:spcAft>
                <a:spcPts val="600"/>
              </a:spcAft>
            </a:pPr>
            <a:r>
              <a:rPr lang="en-US" sz="2400" dirty="0" smtClean="0">
                <a:latin typeface="+mj-lt"/>
              </a:rPr>
              <a:t>Meetings</a:t>
            </a:r>
          </a:p>
          <a:p>
            <a:pPr lvl="1">
              <a:spcAft>
                <a:spcPts val="600"/>
              </a:spcAft>
            </a:pPr>
            <a:r>
              <a:rPr lang="en-US" dirty="0" smtClean="0">
                <a:latin typeface="+mj-lt"/>
              </a:rPr>
              <a:t>WenEA Rep Council</a:t>
            </a:r>
          </a:p>
          <a:p>
            <a:pPr lvl="1">
              <a:spcAft>
                <a:spcPts val="600"/>
              </a:spcAft>
            </a:pPr>
            <a:r>
              <a:rPr lang="en-US" dirty="0" smtClean="0">
                <a:latin typeface="+mj-lt"/>
              </a:rPr>
              <a:t>Principals’ meeting</a:t>
            </a:r>
          </a:p>
          <a:p>
            <a:pPr lvl="1">
              <a:spcAft>
                <a:spcPts val="600"/>
              </a:spcAft>
            </a:pPr>
            <a:r>
              <a:rPr lang="en-US" dirty="0" smtClean="0">
                <a:latin typeface="+mj-lt"/>
              </a:rPr>
              <a:t>Building meetings </a:t>
            </a:r>
          </a:p>
          <a:p>
            <a:pPr>
              <a:spcAft>
                <a:spcPts val="600"/>
              </a:spcAft>
            </a:pPr>
            <a:r>
              <a:rPr lang="en-US" dirty="0" smtClean="0">
                <a:latin typeface="+mj-lt"/>
              </a:rPr>
              <a:t>Parent Involvement</a:t>
            </a:r>
          </a:p>
          <a:p>
            <a:pPr lvl="1">
              <a:spcAft>
                <a:spcPts val="600"/>
              </a:spcAft>
            </a:pPr>
            <a:r>
              <a:rPr lang="en-US" dirty="0" smtClean="0">
                <a:latin typeface="+mj-lt"/>
              </a:rPr>
              <a:t>Involve parents on criterion 7 rubric development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704088"/>
            <a:ext cx="8229600" cy="892483"/>
          </a:xfrm>
        </p:spPr>
        <p:txBody>
          <a:bodyPr>
            <a:noAutofit/>
          </a:bodyPr>
          <a:lstStyle/>
          <a:p>
            <a:r>
              <a:rPr lang="en-US" sz="4400" i="1" dirty="0" smtClean="0"/>
              <a:t>Goals of the Committees</a:t>
            </a:r>
          </a:p>
        </p:txBody>
      </p:sp>
      <p:sp>
        <p:nvSpPr>
          <p:cNvPr id="3" name="Content Placeholder 2"/>
          <p:cNvSpPr>
            <a:spLocks noGrp="1"/>
          </p:cNvSpPr>
          <p:nvPr>
            <p:ph idx="1"/>
          </p:nvPr>
        </p:nvSpPr>
        <p:spPr>
          <a:xfrm>
            <a:off x="604762" y="1741714"/>
            <a:ext cx="8082038" cy="4582886"/>
          </a:xfrm>
        </p:spPr>
        <p:txBody>
          <a:bodyPr rtlCol="0">
            <a:normAutofit fontScale="92500" lnSpcReduction="10000"/>
          </a:bodyPr>
          <a:lstStyle/>
          <a:p>
            <a:pPr>
              <a:spcAft>
                <a:spcPts val="1200"/>
              </a:spcAft>
              <a:defRPr/>
            </a:pPr>
            <a:r>
              <a:rPr lang="en-US" sz="2400" dirty="0" smtClean="0">
                <a:solidFill>
                  <a:srgbClr val="000000"/>
                </a:solidFill>
                <a:latin typeface="+mj-lt"/>
                <a:ea typeface="+mn-ea"/>
                <a:cs typeface="+mn-cs"/>
              </a:rPr>
              <a:t>Develop evaluation tools that reflect current research and promote professional growth</a:t>
            </a:r>
          </a:p>
          <a:p>
            <a:pPr>
              <a:spcAft>
                <a:spcPts val="1200"/>
              </a:spcAft>
              <a:defRPr/>
            </a:pPr>
            <a:r>
              <a:rPr lang="en-US" sz="2400" dirty="0" smtClean="0">
                <a:solidFill>
                  <a:srgbClr val="000000"/>
                </a:solidFill>
                <a:latin typeface="+mj-lt"/>
                <a:ea typeface="+mn-ea"/>
                <a:cs typeface="+mn-cs"/>
              </a:rPr>
              <a:t>Review the current tools and retain those aspects that are effective and eliminate or revamp those aspects that are not</a:t>
            </a:r>
          </a:p>
          <a:p>
            <a:pPr>
              <a:spcAft>
                <a:spcPts val="1200"/>
              </a:spcAft>
              <a:defRPr/>
            </a:pPr>
            <a:r>
              <a:rPr lang="en-US" sz="2400" dirty="0" smtClean="0">
                <a:solidFill>
                  <a:srgbClr val="000000"/>
                </a:solidFill>
                <a:latin typeface="+mj-lt"/>
                <a:ea typeface="+mn-ea"/>
                <a:cs typeface="+mn-cs"/>
              </a:rPr>
              <a:t>We will build off of previous work and experiences</a:t>
            </a:r>
          </a:p>
          <a:p>
            <a:pPr>
              <a:spcAft>
                <a:spcPts val="1200"/>
              </a:spcAft>
              <a:defRPr/>
            </a:pPr>
            <a:r>
              <a:rPr lang="en-US" sz="2400" dirty="0" smtClean="0">
                <a:solidFill>
                  <a:srgbClr val="000000"/>
                </a:solidFill>
                <a:latin typeface="+mj-lt"/>
                <a:ea typeface="+mn-ea"/>
                <a:cs typeface="+mn-cs"/>
              </a:rPr>
              <a:t>Effectively use multiple measures of student growth for building/instructional improvement</a:t>
            </a:r>
          </a:p>
          <a:p>
            <a:pPr>
              <a:spcAft>
                <a:spcPts val="1200"/>
              </a:spcAft>
              <a:defRPr/>
            </a:pPr>
            <a:r>
              <a:rPr lang="en-US" sz="2400" dirty="0" smtClean="0">
                <a:solidFill>
                  <a:srgbClr val="000000"/>
                </a:solidFill>
                <a:latin typeface="+mj-lt"/>
                <a:ea typeface="+mn-ea"/>
                <a:cs typeface="+mn-cs"/>
              </a:rPr>
              <a:t>Develop tools that are truly beneficial, not just the fulfillment of a requirement</a:t>
            </a:r>
          </a:p>
          <a:p>
            <a:pPr>
              <a:spcAft>
                <a:spcPts val="1200"/>
              </a:spcAft>
              <a:defRPr/>
            </a:pPr>
            <a:r>
              <a:rPr lang="en-US" sz="2400" dirty="0" smtClean="0">
                <a:solidFill>
                  <a:srgbClr val="000000"/>
                </a:solidFill>
                <a:latin typeface="+mj-lt"/>
                <a:ea typeface="+mn-ea"/>
                <a:cs typeface="+mn-cs"/>
              </a:rPr>
              <a:t>Develop a teacher/principal evaluation system that reflects the WSD vision of becoming a world class school district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819912"/>
          </a:xfrm>
        </p:spPr>
        <p:txBody>
          <a:bodyPr/>
          <a:lstStyle/>
          <a:p>
            <a:r>
              <a:rPr lang="en-US" i="1" dirty="0" smtClean="0"/>
              <a:t>House Bill 6696</a:t>
            </a:r>
            <a:endParaRPr lang="en-US" i="1" dirty="0"/>
          </a:p>
        </p:txBody>
      </p:sp>
      <p:sp>
        <p:nvSpPr>
          <p:cNvPr id="5" name="Content Placeholder 2"/>
          <p:cNvSpPr>
            <a:spLocks noGrp="1"/>
          </p:cNvSpPr>
          <p:nvPr>
            <p:ph idx="1"/>
          </p:nvPr>
        </p:nvSpPr>
        <p:spPr>
          <a:xfrm>
            <a:off x="649406" y="1774926"/>
            <a:ext cx="8037394" cy="4778273"/>
          </a:xfrm>
        </p:spPr>
        <p:txBody>
          <a:bodyPr>
            <a:normAutofit fontScale="92500" lnSpcReduction="10000"/>
          </a:bodyPr>
          <a:lstStyle/>
          <a:p>
            <a:pPr>
              <a:spcAft>
                <a:spcPts val="1200"/>
              </a:spcAft>
            </a:pPr>
            <a:r>
              <a:rPr lang="en-US" dirty="0" smtClean="0">
                <a:latin typeface="+mj-lt"/>
              </a:rPr>
              <a:t>The intent of the bill is to create teacher and principal evaluation systems to support student achievement.  The bill requires the following:</a:t>
            </a:r>
          </a:p>
          <a:p>
            <a:pPr lvl="1">
              <a:spcAft>
                <a:spcPts val="1200"/>
              </a:spcAft>
            </a:pPr>
            <a:r>
              <a:rPr lang="en-US" dirty="0" smtClean="0">
                <a:latin typeface="+mj-lt"/>
              </a:rPr>
              <a:t>All school districts are to submit information to OSPI regarding their current evaluation systems, including evaluation criteria, the number and description of each rating, and the number of staff in each rating.</a:t>
            </a:r>
          </a:p>
          <a:p>
            <a:pPr lvl="1">
              <a:spcAft>
                <a:spcPts val="1200"/>
              </a:spcAft>
            </a:pPr>
            <a:r>
              <a:rPr lang="en-US" dirty="0" smtClean="0">
                <a:latin typeface="+mj-lt"/>
              </a:rPr>
              <a:t>Extension of provisional status for new teachers</a:t>
            </a:r>
          </a:p>
          <a:p>
            <a:pPr lvl="1">
              <a:spcAft>
                <a:spcPts val="1200"/>
              </a:spcAft>
            </a:pPr>
            <a:r>
              <a:rPr lang="en-US" dirty="0" smtClean="0">
                <a:latin typeface="+mj-lt"/>
              </a:rPr>
              <a:t>Professional Growth Option – must be linked to one of the 8 criteria</a:t>
            </a:r>
          </a:p>
          <a:p>
            <a:pPr lvl="1">
              <a:spcAft>
                <a:spcPts val="1200"/>
              </a:spcAft>
            </a:pPr>
            <a:r>
              <a:rPr lang="en-US" dirty="0" smtClean="0">
                <a:latin typeface="+mj-lt"/>
              </a:rPr>
              <a:t>Development of four-tiered rating systems based on eight new classroom teacher and eight principal competencies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704088"/>
            <a:ext cx="8229600" cy="965055"/>
          </a:xfrm>
        </p:spPr>
        <p:txBody>
          <a:bodyPr/>
          <a:lstStyle/>
          <a:p>
            <a:r>
              <a:rPr lang="en-US" i="1" dirty="0" smtClean="0"/>
              <a:t>Evaluation Pilot</a:t>
            </a:r>
            <a:endParaRPr lang="en-US" i="1" dirty="0"/>
          </a:p>
        </p:txBody>
      </p:sp>
      <p:sp>
        <p:nvSpPr>
          <p:cNvPr id="9" name="Content Placeholder 2"/>
          <p:cNvSpPr>
            <a:spLocks noGrp="1"/>
          </p:cNvSpPr>
          <p:nvPr>
            <p:ph idx="1"/>
          </p:nvPr>
        </p:nvSpPr>
        <p:spPr>
          <a:xfrm>
            <a:off x="616856" y="1935480"/>
            <a:ext cx="8069943" cy="4389120"/>
          </a:xfrm>
        </p:spPr>
        <p:txBody>
          <a:bodyPr>
            <a:normAutofit/>
          </a:bodyPr>
          <a:lstStyle/>
          <a:p>
            <a:pPr>
              <a:spcAft>
                <a:spcPts val="2400"/>
              </a:spcAft>
            </a:pPr>
            <a:r>
              <a:rPr lang="en-US" dirty="0" smtClean="0">
                <a:latin typeface="+mj-lt"/>
              </a:rPr>
              <a:t>Wenatchee applied and was selected for a grant to participate in the development of the new teacher and principal evaluations and pilot the use of the new systems.  </a:t>
            </a:r>
          </a:p>
          <a:p>
            <a:pPr>
              <a:spcAft>
                <a:spcPts val="2400"/>
              </a:spcAft>
            </a:pPr>
            <a:r>
              <a:rPr lang="en-US" dirty="0" smtClean="0">
                <a:latin typeface="+mj-lt"/>
              </a:rPr>
              <a:t>Allotted $128,000 in grant funds to support our work</a:t>
            </a:r>
          </a:p>
          <a:p>
            <a:pPr>
              <a:spcAft>
                <a:spcPts val="2400"/>
              </a:spcAft>
            </a:pPr>
            <a:r>
              <a:rPr lang="en-US" dirty="0" smtClean="0">
                <a:latin typeface="+mj-lt"/>
              </a:rPr>
              <a:t>We are one of 8 districts participating in the pilot, plus 1 ESD Consortium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704088"/>
            <a:ext cx="8229600" cy="965055"/>
          </a:xfrm>
        </p:spPr>
        <p:txBody>
          <a:bodyPr/>
          <a:lstStyle/>
          <a:p>
            <a:r>
              <a:rPr lang="en-US" i="1" dirty="0" smtClean="0"/>
              <a:t>Evaluation Pilot Timelines</a:t>
            </a:r>
            <a:endParaRPr lang="en-US" i="1" dirty="0"/>
          </a:p>
        </p:txBody>
      </p:sp>
      <p:sp>
        <p:nvSpPr>
          <p:cNvPr id="9" name="Content Placeholder 2"/>
          <p:cNvSpPr>
            <a:spLocks noGrp="1"/>
          </p:cNvSpPr>
          <p:nvPr>
            <p:ph idx="1"/>
          </p:nvPr>
        </p:nvSpPr>
        <p:spPr>
          <a:xfrm>
            <a:off x="616856" y="1935480"/>
            <a:ext cx="8069943" cy="4389120"/>
          </a:xfrm>
        </p:spPr>
        <p:txBody>
          <a:bodyPr>
            <a:normAutofit/>
          </a:bodyPr>
          <a:lstStyle/>
          <a:p>
            <a:pPr>
              <a:spcAft>
                <a:spcPts val="2400"/>
              </a:spcAft>
            </a:pPr>
            <a:r>
              <a:rPr lang="en-US" dirty="0" smtClean="0">
                <a:latin typeface="+mj-lt"/>
              </a:rPr>
              <a:t>2010-2011 		Develop evaluation tool and system</a:t>
            </a:r>
          </a:p>
          <a:p>
            <a:pPr>
              <a:spcAft>
                <a:spcPts val="2400"/>
              </a:spcAft>
            </a:pPr>
            <a:r>
              <a:rPr lang="en-US" dirty="0" smtClean="0">
                <a:latin typeface="+mj-lt"/>
              </a:rPr>
              <a:t>2011-2012		Pilot new evaluation  </a:t>
            </a:r>
          </a:p>
          <a:p>
            <a:pPr>
              <a:spcAft>
                <a:spcPts val="2400"/>
              </a:spcAft>
            </a:pPr>
            <a:r>
              <a:rPr lang="en-US" dirty="0" smtClean="0">
                <a:latin typeface="+mj-lt"/>
              </a:rPr>
              <a:t>2012-2013 		Second year to pilot and modify</a:t>
            </a:r>
          </a:p>
          <a:p>
            <a:pPr>
              <a:spcAft>
                <a:spcPts val="2400"/>
              </a:spcAft>
            </a:pPr>
            <a:r>
              <a:rPr lang="en-US" dirty="0" smtClean="0">
                <a:latin typeface="+mj-lt"/>
              </a:rPr>
              <a:t>2013-2014 		Full implementation of new 				evaluation system in all school 				districts in Washington State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a:xfrm>
            <a:off x="626534" y="973667"/>
            <a:ext cx="7815747" cy="1143000"/>
          </a:xfrm>
        </p:spPr>
        <p:txBody>
          <a:bodyPr>
            <a:noAutofit/>
          </a:bodyPr>
          <a:lstStyle/>
          <a:p>
            <a:r>
              <a:rPr lang="en-US" sz="4000" i="1" dirty="0" smtClean="0"/>
              <a:t>Requirements in 6696 for the </a:t>
            </a:r>
            <a:br>
              <a:rPr lang="en-US" sz="4000" i="1" dirty="0" smtClean="0"/>
            </a:br>
            <a:r>
              <a:rPr lang="en-US" sz="4000" i="1" dirty="0" smtClean="0"/>
              <a:t>Pilot Districts?</a:t>
            </a:r>
          </a:p>
        </p:txBody>
      </p:sp>
      <p:sp>
        <p:nvSpPr>
          <p:cNvPr id="25603" name="Content Placeholder 2"/>
          <p:cNvSpPr>
            <a:spLocks noGrp="1"/>
          </p:cNvSpPr>
          <p:nvPr>
            <p:ph idx="1"/>
          </p:nvPr>
        </p:nvSpPr>
        <p:spPr>
          <a:xfrm>
            <a:off x="786190" y="2273905"/>
            <a:ext cx="7900610" cy="4050694"/>
          </a:xfrm>
        </p:spPr>
        <p:txBody>
          <a:bodyPr>
            <a:normAutofit/>
          </a:bodyPr>
          <a:lstStyle/>
          <a:p>
            <a:pPr>
              <a:spcAft>
                <a:spcPts val="600"/>
              </a:spcAft>
            </a:pPr>
            <a:r>
              <a:rPr lang="en-US" sz="2400" dirty="0" smtClean="0">
                <a:latin typeface="+mj-lt"/>
              </a:rPr>
              <a:t>New models must be aligned to the new 8 criteria and utilize  4-tiered rubrics</a:t>
            </a:r>
          </a:p>
          <a:p>
            <a:pPr>
              <a:spcAft>
                <a:spcPts val="600"/>
              </a:spcAft>
            </a:pPr>
            <a:r>
              <a:rPr lang="en-US" sz="2400" dirty="0" smtClean="0">
                <a:latin typeface="+mj-lt"/>
              </a:rPr>
              <a:t>Identification of, or development of, appropriate multiple measures of student growth</a:t>
            </a:r>
          </a:p>
          <a:p>
            <a:pPr>
              <a:spcAft>
                <a:spcPts val="600"/>
              </a:spcAft>
            </a:pPr>
            <a:r>
              <a:rPr lang="en-US" sz="2400" dirty="0" smtClean="0">
                <a:latin typeface="+mj-lt"/>
              </a:rPr>
              <a:t>Professional development programs and evaluator training for teachers and principals</a:t>
            </a:r>
          </a:p>
          <a:p>
            <a:pPr>
              <a:spcAft>
                <a:spcPts val="600"/>
              </a:spcAft>
            </a:pPr>
            <a:r>
              <a:rPr lang="en-US" sz="2400" dirty="0" smtClean="0">
                <a:latin typeface="+mj-lt"/>
              </a:rPr>
              <a:t>The new tools must be piloted and evaluated during the 2011-12 school year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8769"/>
          </a:xfrm>
        </p:spPr>
        <p:txBody>
          <a:bodyPr/>
          <a:lstStyle/>
          <a:p>
            <a:r>
              <a:rPr lang="en-US" i="1" dirty="0" smtClean="0"/>
              <a:t>Steering Committee</a:t>
            </a:r>
            <a:endParaRPr lang="en-US" i="1" dirty="0"/>
          </a:p>
        </p:txBody>
      </p:sp>
      <p:sp>
        <p:nvSpPr>
          <p:cNvPr id="3" name="Content Placeholder 2"/>
          <p:cNvSpPr>
            <a:spLocks noGrp="1"/>
          </p:cNvSpPr>
          <p:nvPr>
            <p:ph idx="1"/>
          </p:nvPr>
        </p:nvSpPr>
        <p:spPr>
          <a:xfrm>
            <a:off x="634974" y="1935480"/>
            <a:ext cx="8051825" cy="4389120"/>
          </a:xfrm>
        </p:spPr>
        <p:txBody>
          <a:bodyPr/>
          <a:lstStyle/>
          <a:p>
            <a:pPr>
              <a:spcAft>
                <a:spcPts val="600"/>
              </a:spcAft>
            </a:pPr>
            <a:r>
              <a:rPr lang="en-US" dirty="0" smtClean="0">
                <a:latin typeface="+mj-lt"/>
              </a:rPr>
              <a:t>Steering Committee</a:t>
            </a:r>
          </a:p>
          <a:p>
            <a:pPr lvl="2">
              <a:spcAft>
                <a:spcPts val="600"/>
              </a:spcAft>
            </a:pPr>
            <a:r>
              <a:rPr lang="en-US" dirty="0" smtClean="0">
                <a:latin typeface="+mj-lt"/>
              </a:rPr>
              <a:t>Brian Flones, Jon DeJong, Lisa Turner, Gayle Northcutt</a:t>
            </a:r>
          </a:p>
          <a:p>
            <a:pPr lvl="2">
              <a:spcAft>
                <a:spcPts val="600"/>
              </a:spcAft>
            </a:pPr>
            <a:r>
              <a:rPr lang="en-US" dirty="0" smtClean="0">
                <a:latin typeface="+mj-lt"/>
              </a:rPr>
              <a:t>Fay Crawford, Mark Helm, Chris Cloke, Mark Woolsey</a:t>
            </a:r>
          </a:p>
          <a:p>
            <a:pPr lvl="1">
              <a:spcAft>
                <a:spcPts val="600"/>
              </a:spcAft>
            </a:pPr>
            <a:r>
              <a:rPr lang="en-US" dirty="0" smtClean="0">
                <a:latin typeface="+mj-lt"/>
              </a:rPr>
              <a:t>Lead the work</a:t>
            </a:r>
          </a:p>
          <a:p>
            <a:pPr lvl="1">
              <a:spcAft>
                <a:spcPts val="600"/>
              </a:spcAft>
            </a:pPr>
            <a:r>
              <a:rPr lang="en-US" dirty="0" smtClean="0">
                <a:latin typeface="+mj-lt"/>
              </a:rPr>
              <a:t>Participate with OSPI for guidance</a:t>
            </a:r>
          </a:p>
          <a:p>
            <a:pPr lvl="1">
              <a:spcAft>
                <a:spcPts val="600"/>
              </a:spcAft>
            </a:pPr>
            <a:r>
              <a:rPr lang="en-US" dirty="0" smtClean="0">
                <a:latin typeface="+mj-lt"/>
              </a:rPr>
              <a:t>OSPI and WEA have provided invaluable support</a:t>
            </a:r>
          </a:p>
          <a:p>
            <a:pPr lvl="3">
              <a:spcAft>
                <a:spcPts val="600"/>
              </a:spcAft>
            </a:pPr>
            <a:r>
              <a:rPr lang="en-US" dirty="0" smtClean="0">
                <a:latin typeface="+mj-lt"/>
              </a:rPr>
              <a:t>Rigorous Timelines</a:t>
            </a:r>
            <a:endParaRPr lang="en-US"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16674"/>
          </a:xfrm>
        </p:spPr>
        <p:txBody>
          <a:bodyPr/>
          <a:lstStyle/>
          <a:p>
            <a:r>
              <a:rPr lang="en-US" i="1" dirty="0" smtClean="0"/>
              <a:t>What we have learned</a:t>
            </a:r>
            <a:endParaRPr lang="en-US" i="1" dirty="0"/>
          </a:p>
        </p:txBody>
      </p:sp>
      <p:sp>
        <p:nvSpPr>
          <p:cNvPr id="3" name="Content Placeholder 2"/>
          <p:cNvSpPr>
            <a:spLocks noGrp="1"/>
          </p:cNvSpPr>
          <p:nvPr>
            <p:ph idx="1"/>
          </p:nvPr>
        </p:nvSpPr>
        <p:spPr>
          <a:xfrm>
            <a:off x="808150" y="1935480"/>
            <a:ext cx="7878649" cy="4389120"/>
          </a:xfrm>
        </p:spPr>
        <p:txBody>
          <a:bodyPr/>
          <a:lstStyle/>
          <a:p>
            <a:pPr>
              <a:spcAft>
                <a:spcPts val="600"/>
              </a:spcAft>
            </a:pPr>
            <a:r>
              <a:rPr lang="en-US" dirty="0" smtClean="0">
                <a:latin typeface="+mj-lt"/>
              </a:rPr>
              <a:t>We must develop this work collaboratively</a:t>
            </a:r>
          </a:p>
          <a:p>
            <a:pPr lvl="1">
              <a:spcAft>
                <a:spcPts val="600"/>
              </a:spcAft>
            </a:pPr>
            <a:r>
              <a:rPr lang="en-US" dirty="0" smtClean="0">
                <a:latin typeface="+mj-lt"/>
              </a:rPr>
              <a:t>We are far ahead of many districts in our willingness and ability to work collaboratively</a:t>
            </a:r>
          </a:p>
          <a:p>
            <a:pPr>
              <a:spcAft>
                <a:spcPts val="600"/>
              </a:spcAft>
            </a:pPr>
            <a:r>
              <a:rPr lang="en-US" dirty="0" smtClean="0">
                <a:latin typeface="+mj-lt"/>
              </a:rPr>
              <a:t>We have to develop/create the work on our own.  We must have “buy-in” in our culture</a:t>
            </a:r>
          </a:p>
          <a:p>
            <a:pPr>
              <a:spcAft>
                <a:spcPts val="600"/>
              </a:spcAft>
            </a:pPr>
            <a:r>
              <a:rPr lang="en-US" dirty="0" smtClean="0">
                <a:latin typeface="+mj-lt"/>
              </a:rPr>
              <a:t>“Cut-Line” – what it means</a:t>
            </a:r>
          </a:p>
          <a:p>
            <a:pPr>
              <a:spcAft>
                <a:spcPts val="600"/>
              </a:spcAft>
            </a:pPr>
            <a:r>
              <a:rPr lang="en-US" dirty="0" smtClean="0">
                <a:latin typeface="+mj-lt"/>
              </a:rPr>
              <a:t>The professional development for implementation will change the way we look at PD </a:t>
            </a:r>
          </a:p>
          <a:p>
            <a:pPr lvl="1">
              <a:spcAft>
                <a:spcPts val="600"/>
              </a:spcAft>
            </a:pPr>
            <a:r>
              <a:rPr lang="en-US" dirty="0" smtClean="0">
                <a:latin typeface="+mj-lt"/>
              </a:rPr>
              <a:t>This will be an on-going process </a:t>
            </a:r>
            <a:endParaRPr lang="en-US"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chor="ctr"/>
          <a:lstStyle/>
          <a:p>
            <a:pPr algn="ctr"/>
            <a:r>
              <a:rPr lang="en-US" i="1" dirty="0" smtClean="0"/>
              <a:t>Teacher Committee</a:t>
            </a:r>
            <a:endParaRPr lang="en-US" i="1" dirty="0"/>
          </a:p>
        </p:txBody>
      </p:sp>
      <p:sp>
        <p:nvSpPr>
          <p:cNvPr id="19458" name="Content Placeholder 2"/>
          <p:cNvSpPr>
            <a:spLocks noGrp="1"/>
          </p:cNvSpPr>
          <p:nvPr>
            <p:ph idx="1"/>
          </p:nvPr>
        </p:nvSpPr>
        <p:spPr>
          <a:xfrm>
            <a:off x="457201" y="1763738"/>
            <a:ext cx="8461312" cy="4651350"/>
          </a:xfrm>
        </p:spPr>
        <p:txBody>
          <a:bodyPr rtlCol="0">
            <a:normAutofit fontScale="92500" lnSpcReduction="10000"/>
          </a:bodyPr>
          <a:lstStyle/>
          <a:p>
            <a:pPr>
              <a:defRPr/>
            </a:pPr>
            <a:r>
              <a:rPr lang="en-US" dirty="0" smtClean="0">
                <a:latin typeface="+mj-lt"/>
                <a:ea typeface="+mn-ea"/>
                <a:cs typeface="+mn-cs"/>
              </a:rPr>
              <a:t>Elementary Teacher - 			</a:t>
            </a:r>
            <a:r>
              <a:rPr lang="en-US" dirty="0" err="1" smtClean="0">
                <a:latin typeface="+mj-lt"/>
                <a:ea typeface="+mn-ea"/>
                <a:cs typeface="+mn-cs"/>
              </a:rPr>
              <a:t>Coni</a:t>
            </a:r>
            <a:r>
              <a:rPr lang="en-US" dirty="0" smtClean="0">
                <a:latin typeface="+mj-lt"/>
                <a:ea typeface="+mn-ea"/>
                <a:cs typeface="+mn-cs"/>
              </a:rPr>
              <a:t> </a:t>
            </a:r>
            <a:r>
              <a:rPr lang="en-US" dirty="0" err="1" smtClean="0">
                <a:latin typeface="+mj-lt"/>
                <a:ea typeface="+mn-ea"/>
                <a:cs typeface="+mn-cs"/>
              </a:rPr>
              <a:t>Carlquist</a:t>
            </a:r>
            <a:endParaRPr lang="en-US" dirty="0" smtClean="0">
              <a:latin typeface="+mj-lt"/>
              <a:ea typeface="+mn-ea"/>
              <a:cs typeface="+mn-cs"/>
            </a:endParaRPr>
          </a:p>
          <a:p>
            <a:pPr>
              <a:defRPr/>
            </a:pPr>
            <a:r>
              <a:rPr lang="en-US" dirty="0" smtClean="0">
                <a:latin typeface="+mj-lt"/>
                <a:ea typeface="+mn-ea"/>
                <a:cs typeface="+mn-cs"/>
              </a:rPr>
              <a:t>Middle Teacher - 				Susan Cox</a:t>
            </a:r>
          </a:p>
          <a:p>
            <a:pPr>
              <a:defRPr/>
            </a:pPr>
            <a:r>
              <a:rPr lang="en-US" dirty="0" smtClean="0">
                <a:latin typeface="+mj-lt"/>
                <a:ea typeface="+mn-ea"/>
                <a:cs typeface="+mn-cs"/>
              </a:rPr>
              <a:t>High School Teacher - 			John Spencer </a:t>
            </a:r>
          </a:p>
          <a:p>
            <a:pPr>
              <a:defRPr/>
            </a:pPr>
            <a:r>
              <a:rPr lang="en-US" dirty="0" smtClean="0">
                <a:latin typeface="+mj-lt"/>
                <a:ea typeface="+mn-ea"/>
                <a:cs typeface="+mn-cs"/>
              </a:rPr>
              <a:t>Elementary Principal - 			Fay Crawford </a:t>
            </a:r>
          </a:p>
          <a:p>
            <a:pPr>
              <a:defRPr/>
            </a:pPr>
            <a:r>
              <a:rPr lang="en-US" dirty="0" smtClean="0">
                <a:latin typeface="+mj-lt"/>
                <a:ea typeface="+mn-ea"/>
                <a:cs typeface="+mn-cs"/>
              </a:rPr>
              <a:t>Middle Principal - 				John </a:t>
            </a:r>
            <a:r>
              <a:rPr lang="en-US" dirty="0" err="1" smtClean="0">
                <a:latin typeface="+mj-lt"/>
                <a:ea typeface="+mn-ea"/>
                <a:cs typeface="+mn-cs"/>
              </a:rPr>
              <a:t>Waldren</a:t>
            </a:r>
            <a:r>
              <a:rPr lang="en-US" dirty="0" smtClean="0">
                <a:latin typeface="+mj-lt"/>
                <a:ea typeface="+mn-ea"/>
                <a:cs typeface="+mn-cs"/>
              </a:rPr>
              <a:t> </a:t>
            </a:r>
          </a:p>
          <a:p>
            <a:pPr>
              <a:defRPr/>
            </a:pPr>
            <a:r>
              <a:rPr lang="en-US" dirty="0" smtClean="0">
                <a:latin typeface="+mj-lt"/>
                <a:ea typeface="+mn-ea"/>
                <a:cs typeface="+mn-cs"/>
              </a:rPr>
              <a:t>High School Principal - 			Kory </a:t>
            </a:r>
            <a:r>
              <a:rPr lang="en-US" dirty="0" err="1" smtClean="0">
                <a:latin typeface="+mj-lt"/>
                <a:ea typeface="+mn-ea"/>
                <a:cs typeface="+mn-cs"/>
              </a:rPr>
              <a:t>Kalahar</a:t>
            </a:r>
            <a:endParaRPr lang="en-US" dirty="0" smtClean="0">
              <a:latin typeface="+mj-lt"/>
              <a:ea typeface="+mn-ea"/>
              <a:cs typeface="+mn-cs"/>
            </a:endParaRPr>
          </a:p>
          <a:p>
            <a:pPr>
              <a:defRPr/>
            </a:pPr>
            <a:r>
              <a:rPr lang="en-US" dirty="0" smtClean="0">
                <a:latin typeface="+mj-lt"/>
                <a:ea typeface="+mn-ea"/>
                <a:cs typeface="+mn-cs"/>
              </a:rPr>
              <a:t>Administrator-				Lisa Turner </a:t>
            </a:r>
          </a:p>
          <a:p>
            <a:pPr>
              <a:defRPr/>
            </a:pPr>
            <a:r>
              <a:rPr lang="en-US" dirty="0" smtClean="0">
                <a:latin typeface="+mj-lt"/>
                <a:ea typeface="+mn-ea"/>
                <a:cs typeface="+mn-cs"/>
              </a:rPr>
              <a:t>Administrator- 				Jodi Smith </a:t>
            </a:r>
          </a:p>
          <a:p>
            <a:pPr>
              <a:defRPr/>
            </a:pPr>
            <a:r>
              <a:rPr lang="en-US" dirty="0" smtClean="0">
                <a:latin typeface="+mj-lt"/>
                <a:ea typeface="+mn-ea"/>
                <a:cs typeface="+mn-cs"/>
              </a:rPr>
              <a:t>WenEA Bargaining Rep- 			Evelyn Kellogg </a:t>
            </a:r>
          </a:p>
          <a:p>
            <a:pPr>
              <a:defRPr/>
            </a:pPr>
            <a:r>
              <a:rPr lang="en-US" dirty="0" smtClean="0">
                <a:latin typeface="+mj-lt"/>
                <a:ea typeface="+mn-ea"/>
                <a:cs typeface="+mn-cs"/>
              </a:rPr>
              <a:t>WenEA Representative- 			Gayle Northcutt </a:t>
            </a:r>
          </a:p>
          <a:p>
            <a:pPr>
              <a:defRPr/>
            </a:pPr>
            <a:r>
              <a:rPr lang="en-US" dirty="0" smtClean="0">
                <a:latin typeface="+mj-lt"/>
                <a:ea typeface="+mn-ea"/>
                <a:cs typeface="+mn-cs"/>
              </a:rPr>
              <a:t>Steering Committee Teacher Rep- 		Chris Cloke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463</TotalTime>
  <Words>1389</Words>
  <Application>Microsoft Macintosh PowerPoint</Application>
  <PresentationFormat>On-screen Show (4:3)</PresentationFormat>
  <Paragraphs>172</Paragraphs>
  <Slides>24</Slides>
  <Notes>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Flow</vt:lpstr>
      <vt:lpstr>Teacher/Principal Evaluation Pilot</vt:lpstr>
      <vt:lpstr>New Legislation</vt:lpstr>
      <vt:lpstr>House Bill 6696</vt:lpstr>
      <vt:lpstr>Evaluation Pilot</vt:lpstr>
      <vt:lpstr>Evaluation Pilot Timelines</vt:lpstr>
      <vt:lpstr>Requirements in 6696 for the  Pilot Districts?</vt:lpstr>
      <vt:lpstr>Steering Committee</vt:lpstr>
      <vt:lpstr>What we have learned</vt:lpstr>
      <vt:lpstr>Teacher Committee</vt:lpstr>
      <vt:lpstr>Evaluation Committee Work Process</vt:lpstr>
      <vt:lpstr>Evaluation Committee Work Process</vt:lpstr>
      <vt:lpstr>Teacher Work Process</vt:lpstr>
      <vt:lpstr>Teacher Criteria</vt:lpstr>
      <vt:lpstr>Teacher Criteria</vt:lpstr>
      <vt:lpstr>Principal Committee</vt:lpstr>
      <vt:lpstr>Principal Criteria</vt:lpstr>
      <vt:lpstr>Principal Criteria</vt:lpstr>
      <vt:lpstr>Principal Work Process</vt:lpstr>
      <vt:lpstr>Principal Work Process</vt:lpstr>
      <vt:lpstr>Principal Work Process</vt:lpstr>
      <vt:lpstr>Principal Work Process</vt:lpstr>
      <vt:lpstr>Principal Work Process</vt:lpstr>
      <vt:lpstr>Communication with stakeholder groups</vt:lpstr>
      <vt:lpstr>Goals of the Committees</vt:lpstr>
    </vt:vector>
  </TitlesOfParts>
  <Company>Wenatchee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we doing this?</dc:title>
  <dc:creator>WSD</dc:creator>
  <cp:lastModifiedBy>HR Director</cp:lastModifiedBy>
  <cp:revision>73</cp:revision>
  <cp:lastPrinted>2010-11-01T15:44:50Z</cp:lastPrinted>
  <dcterms:created xsi:type="dcterms:W3CDTF">2010-12-16T21:41:05Z</dcterms:created>
  <dcterms:modified xsi:type="dcterms:W3CDTF">2010-12-16T21:41:30Z</dcterms:modified>
</cp:coreProperties>
</file>